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8846F-AFB1-4CFF-9F1E-281DAFCC54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EF6DA70-FBA2-40EE-8693-45A173D7E52F}">
      <dgm:prSet/>
      <dgm:spPr/>
      <dgm:t>
        <a:bodyPr/>
        <a:lstStyle/>
        <a:p>
          <a:r>
            <a:rPr lang="en-US"/>
            <a:t>Tricare is a healthcare program for U.S. service members, veterans, and their families.</a:t>
          </a:r>
        </a:p>
      </dgm:t>
    </dgm:pt>
    <dgm:pt modelId="{C36B4DDD-D5DA-4A69-B66B-B77A933AD0D9}" type="parTrans" cxnId="{014E6000-6702-44B9-BB18-9F0879F9AEC6}">
      <dgm:prSet/>
      <dgm:spPr/>
      <dgm:t>
        <a:bodyPr/>
        <a:lstStyle/>
        <a:p>
          <a:endParaRPr lang="en-US"/>
        </a:p>
      </dgm:t>
    </dgm:pt>
    <dgm:pt modelId="{21DF2D36-690B-443A-8048-C80318C5C9DF}" type="sibTrans" cxnId="{014E6000-6702-44B9-BB18-9F0879F9AEC6}">
      <dgm:prSet/>
      <dgm:spPr/>
      <dgm:t>
        <a:bodyPr/>
        <a:lstStyle/>
        <a:p>
          <a:endParaRPr lang="en-US"/>
        </a:p>
      </dgm:t>
    </dgm:pt>
    <dgm:pt modelId="{3FE7D78D-0DB0-4C4B-9209-E90052FA762A}">
      <dgm:prSet/>
      <dgm:spPr/>
      <dgm:t>
        <a:bodyPr/>
        <a:lstStyle/>
        <a:p>
          <a:r>
            <a:rPr lang="en-US"/>
            <a:t>Offers comprehensive coverage, including health plans, special programs, and prescriptions.</a:t>
          </a:r>
        </a:p>
      </dgm:t>
    </dgm:pt>
    <dgm:pt modelId="{8BF0E20D-2E0D-425A-97FB-36B79A66D4B5}" type="parTrans" cxnId="{88685E90-0CD6-4A1D-AFDF-273462F450A4}">
      <dgm:prSet/>
      <dgm:spPr/>
      <dgm:t>
        <a:bodyPr/>
        <a:lstStyle/>
        <a:p>
          <a:endParaRPr lang="en-US"/>
        </a:p>
      </dgm:t>
    </dgm:pt>
    <dgm:pt modelId="{8B826801-64AF-47D8-B3C9-298612C2C732}" type="sibTrans" cxnId="{88685E90-0CD6-4A1D-AFDF-273462F450A4}">
      <dgm:prSet/>
      <dgm:spPr/>
      <dgm:t>
        <a:bodyPr/>
        <a:lstStyle/>
        <a:p>
          <a:endParaRPr lang="en-US"/>
        </a:p>
      </dgm:t>
    </dgm:pt>
    <dgm:pt modelId="{B1BE103F-44D4-4464-AC7D-838907919629}">
      <dgm:prSet/>
      <dgm:spPr/>
      <dgm:t>
        <a:bodyPr/>
        <a:lstStyle/>
        <a:p>
          <a:r>
            <a:rPr lang="en-US"/>
            <a:t>Managed by the Defense Health Agency (DHA).</a:t>
          </a:r>
        </a:p>
      </dgm:t>
    </dgm:pt>
    <dgm:pt modelId="{AF33EC6F-7845-46FB-9312-506A96D041A6}" type="parTrans" cxnId="{5F2892F8-C076-4061-908D-A06C24791CF4}">
      <dgm:prSet/>
      <dgm:spPr/>
      <dgm:t>
        <a:bodyPr/>
        <a:lstStyle/>
        <a:p>
          <a:endParaRPr lang="en-US"/>
        </a:p>
      </dgm:t>
    </dgm:pt>
    <dgm:pt modelId="{0683F40E-7046-4461-ACDB-86C2895E0DFB}" type="sibTrans" cxnId="{5F2892F8-C076-4061-908D-A06C24791CF4}">
      <dgm:prSet/>
      <dgm:spPr/>
      <dgm:t>
        <a:bodyPr/>
        <a:lstStyle/>
        <a:p>
          <a:endParaRPr lang="en-US"/>
        </a:p>
      </dgm:t>
    </dgm:pt>
    <dgm:pt modelId="{6EA9CDED-F256-478B-A919-5E86EB317B3F}" type="pres">
      <dgm:prSet presAssocID="{A688846F-AFB1-4CFF-9F1E-281DAFCC5455}" presName="root" presStyleCnt="0">
        <dgm:presLayoutVars>
          <dgm:dir/>
          <dgm:resizeHandles val="exact"/>
        </dgm:presLayoutVars>
      </dgm:prSet>
      <dgm:spPr/>
    </dgm:pt>
    <dgm:pt modelId="{ACEE35C1-7E50-4D1B-8BF9-F6EE1F96E2B0}" type="pres">
      <dgm:prSet presAssocID="{7EF6DA70-FBA2-40EE-8693-45A173D7E52F}" presName="compNode" presStyleCnt="0"/>
      <dgm:spPr/>
    </dgm:pt>
    <dgm:pt modelId="{A057C229-7026-41E5-98F7-03C0305880BE}" type="pres">
      <dgm:prSet presAssocID="{7EF6DA70-FBA2-40EE-8693-45A173D7E52F}" presName="bgRect" presStyleLbl="bgShp" presStyleIdx="0" presStyleCnt="3"/>
      <dgm:spPr/>
    </dgm:pt>
    <dgm:pt modelId="{742D0AA2-8113-47EE-B347-2C7F460C060A}" type="pres">
      <dgm:prSet presAssocID="{7EF6DA70-FBA2-40EE-8693-45A173D7E52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1B69467A-2BB6-49FC-A1FB-053DF9C1AA9B}" type="pres">
      <dgm:prSet presAssocID="{7EF6DA70-FBA2-40EE-8693-45A173D7E52F}" presName="spaceRect" presStyleCnt="0"/>
      <dgm:spPr/>
    </dgm:pt>
    <dgm:pt modelId="{EA242F91-E9B2-4B07-A691-43F74A78AAE2}" type="pres">
      <dgm:prSet presAssocID="{7EF6DA70-FBA2-40EE-8693-45A173D7E52F}" presName="parTx" presStyleLbl="revTx" presStyleIdx="0" presStyleCnt="3">
        <dgm:presLayoutVars>
          <dgm:chMax val="0"/>
          <dgm:chPref val="0"/>
        </dgm:presLayoutVars>
      </dgm:prSet>
      <dgm:spPr/>
    </dgm:pt>
    <dgm:pt modelId="{E108E835-1B4B-4AF2-8B37-7B00EFDCBFC0}" type="pres">
      <dgm:prSet presAssocID="{21DF2D36-690B-443A-8048-C80318C5C9DF}" presName="sibTrans" presStyleCnt="0"/>
      <dgm:spPr/>
    </dgm:pt>
    <dgm:pt modelId="{D9671968-02C9-43E7-B2F4-7FDFCF5EC63B}" type="pres">
      <dgm:prSet presAssocID="{3FE7D78D-0DB0-4C4B-9209-E90052FA762A}" presName="compNode" presStyleCnt="0"/>
      <dgm:spPr/>
    </dgm:pt>
    <dgm:pt modelId="{26F34A8F-F514-4AB5-8598-9530BC2C18B7}" type="pres">
      <dgm:prSet presAssocID="{3FE7D78D-0DB0-4C4B-9209-E90052FA762A}" presName="bgRect" presStyleLbl="bgShp" presStyleIdx="1" presStyleCnt="3"/>
      <dgm:spPr/>
    </dgm:pt>
    <dgm:pt modelId="{0F3D7B26-65AB-4C06-8CA7-F4C6D2210BA5}" type="pres">
      <dgm:prSet presAssocID="{3FE7D78D-0DB0-4C4B-9209-E90052FA762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94C97902-E71A-4B1F-B725-244EE948F303}" type="pres">
      <dgm:prSet presAssocID="{3FE7D78D-0DB0-4C4B-9209-E90052FA762A}" presName="spaceRect" presStyleCnt="0"/>
      <dgm:spPr/>
    </dgm:pt>
    <dgm:pt modelId="{0F0CA0E4-460A-4FFB-84A3-5E2A887C664C}" type="pres">
      <dgm:prSet presAssocID="{3FE7D78D-0DB0-4C4B-9209-E90052FA762A}" presName="parTx" presStyleLbl="revTx" presStyleIdx="1" presStyleCnt="3">
        <dgm:presLayoutVars>
          <dgm:chMax val="0"/>
          <dgm:chPref val="0"/>
        </dgm:presLayoutVars>
      </dgm:prSet>
      <dgm:spPr/>
    </dgm:pt>
    <dgm:pt modelId="{A373ECCB-C3B7-4E15-ABC5-F505CFF5C2A8}" type="pres">
      <dgm:prSet presAssocID="{8B826801-64AF-47D8-B3C9-298612C2C732}" presName="sibTrans" presStyleCnt="0"/>
      <dgm:spPr/>
    </dgm:pt>
    <dgm:pt modelId="{EF1D3F1A-2B35-4591-BC9F-4EE17F6738F2}" type="pres">
      <dgm:prSet presAssocID="{B1BE103F-44D4-4464-AC7D-838907919629}" presName="compNode" presStyleCnt="0"/>
      <dgm:spPr/>
    </dgm:pt>
    <dgm:pt modelId="{313DEFFF-9F2C-4623-A023-0B9967CB920B}" type="pres">
      <dgm:prSet presAssocID="{B1BE103F-44D4-4464-AC7D-838907919629}" presName="bgRect" presStyleLbl="bgShp" presStyleIdx="2" presStyleCnt="3"/>
      <dgm:spPr/>
    </dgm:pt>
    <dgm:pt modelId="{9B093207-2E52-4137-BA67-7702B834DCAC}" type="pres">
      <dgm:prSet presAssocID="{B1BE103F-44D4-4464-AC7D-83890791962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E90E218-57EF-46AF-B3F8-89017513BE28}" type="pres">
      <dgm:prSet presAssocID="{B1BE103F-44D4-4464-AC7D-838907919629}" presName="spaceRect" presStyleCnt="0"/>
      <dgm:spPr/>
    </dgm:pt>
    <dgm:pt modelId="{474C12CA-8541-4F8C-9ECD-ABF6FA165DF9}" type="pres">
      <dgm:prSet presAssocID="{B1BE103F-44D4-4464-AC7D-83890791962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14E6000-6702-44B9-BB18-9F0879F9AEC6}" srcId="{A688846F-AFB1-4CFF-9F1E-281DAFCC5455}" destId="{7EF6DA70-FBA2-40EE-8693-45A173D7E52F}" srcOrd="0" destOrd="0" parTransId="{C36B4DDD-D5DA-4A69-B66B-B77A933AD0D9}" sibTransId="{21DF2D36-690B-443A-8048-C80318C5C9DF}"/>
    <dgm:cxn modelId="{C709091F-36EF-4FD2-B31E-CB01E85E7123}" type="presOf" srcId="{A688846F-AFB1-4CFF-9F1E-281DAFCC5455}" destId="{6EA9CDED-F256-478B-A919-5E86EB317B3F}" srcOrd="0" destOrd="0" presId="urn:microsoft.com/office/officeart/2018/2/layout/IconVerticalSolidList"/>
    <dgm:cxn modelId="{B180075B-BA79-4ECE-BCE1-B49CFFCDF335}" type="presOf" srcId="{B1BE103F-44D4-4464-AC7D-838907919629}" destId="{474C12CA-8541-4F8C-9ECD-ABF6FA165DF9}" srcOrd="0" destOrd="0" presId="urn:microsoft.com/office/officeart/2018/2/layout/IconVerticalSolidList"/>
    <dgm:cxn modelId="{FA6F207D-CF2D-4F91-9B24-7F95814E016C}" type="presOf" srcId="{3FE7D78D-0DB0-4C4B-9209-E90052FA762A}" destId="{0F0CA0E4-460A-4FFB-84A3-5E2A887C664C}" srcOrd="0" destOrd="0" presId="urn:microsoft.com/office/officeart/2018/2/layout/IconVerticalSolidList"/>
    <dgm:cxn modelId="{88685E90-0CD6-4A1D-AFDF-273462F450A4}" srcId="{A688846F-AFB1-4CFF-9F1E-281DAFCC5455}" destId="{3FE7D78D-0DB0-4C4B-9209-E90052FA762A}" srcOrd="1" destOrd="0" parTransId="{8BF0E20D-2E0D-425A-97FB-36B79A66D4B5}" sibTransId="{8B826801-64AF-47D8-B3C9-298612C2C732}"/>
    <dgm:cxn modelId="{3BAE63BD-D5AA-43FB-BCF8-6F14FB018652}" type="presOf" srcId="{7EF6DA70-FBA2-40EE-8693-45A173D7E52F}" destId="{EA242F91-E9B2-4B07-A691-43F74A78AAE2}" srcOrd="0" destOrd="0" presId="urn:microsoft.com/office/officeart/2018/2/layout/IconVerticalSolidList"/>
    <dgm:cxn modelId="{5F2892F8-C076-4061-908D-A06C24791CF4}" srcId="{A688846F-AFB1-4CFF-9F1E-281DAFCC5455}" destId="{B1BE103F-44D4-4464-AC7D-838907919629}" srcOrd="2" destOrd="0" parTransId="{AF33EC6F-7845-46FB-9312-506A96D041A6}" sibTransId="{0683F40E-7046-4461-ACDB-86C2895E0DFB}"/>
    <dgm:cxn modelId="{6DB380E2-3AFC-41EA-91D4-730C63A83B7A}" type="presParOf" srcId="{6EA9CDED-F256-478B-A919-5E86EB317B3F}" destId="{ACEE35C1-7E50-4D1B-8BF9-F6EE1F96E2B0}" srcOrd="0" destOrd="0" presId="urn:microsoft.com/office/officeart/2018/2/layout/IconVerticalSolidList"/>
    <dgm:cxn modelId="{D3B596B9-3DEA-4C0B-A840-3BF484658AED}" type="presParOf" srcId="{ACEE35C1-7E50-4D1B-8BF9-F6EE1F96E2B0}" destId="{A057C229-7026-41E5-98F7-03C0305880BE}" srcOrd="0" destOrd="0" presId="urn:microsoft.com/office/officeart/2018/2/layout/IconVerticalSolidList"/>
    <dgm:cxn modelId="{7D14C628-7292-4F53-A0E8-6BC1393F10A4}" type="presParOf" srcId="{ACEE35C1-7E50-4D1B-8BF9-F6EE1F96E2B0}" destId="{742D0AA2-8113-47EE-B347-2C7F460C060A}" srcOrd="1" destOrd="0" presId="urn:microsoft.com/office/officeart/2018/2/layout/IconVerticalSolidList"/>
    <dgm:cxn modelId="{21FEE10A-CC32-464A-B180-A98AE9A9E2A8}" type="presParOf" srcId="{ACEE35C1-7E50-4D1B-8BF9-F6EE1F96E2B0}" destId="{1B69467A-2BB6-49FC-A1FB-053DF9C1AA9B}" srcOrd="2" destOrd="0" presId="urn:microsoft.com/office/officeart/2018/2/layout/IconVerticalSolidList"/>
    <dgm:cxn modelId="{844B31C7-AB63-4A7A-8BB3-42BFDE39F231}" type="presParOf" srcId="{ACEE35C1-7E50-4D1B-8BF9-F6EE1F96E2B0}" destId="{EA242F91-E9B2-4B07-A691-43F74A78AAE2}" srcOrd="3" destOrd="0" presId="urn:microsoft.com/office/officeart/2018/2/layout/IconVerticalSolidList"/>
    <dgm:cxn modelId="{10A6689F-46FA-4030-8570-024806A55DDC}" type="presParOf" srcId="{6EA9CDED-F256-478B-A919-5E86EB317B3F}" destId="{E108E835-1B4B-4AF2-8B37-7B00EFDCBFC0}" srcOrd="1" destOrd="0" presId="urn:microsoft.com/office/officeart/2018/2/layout/IconVerticalSolidList"/>
    <dgm:cxn modelId="{DEFC5C8F-123C-4C60-9EE0-BA63BBA7B1B6}" type="presParOf" srcId="{6EA9CDED-F256-478B-A919-5E86EB317B3F}" destId="{D9671968-02C9-43E7-B2F4-7FDFCF5EC63B}" srcOrd="2" destOrd="0" presId="urn:microsoft.com/office/officeart/2018/2/layout/IconVerticalSolidList"/>
    <dgm:cxn modelId="{4751D225-7EBD-4BFB-8509-10253774F8C1}" type="presParOf" srcId="{D9671968-02C9-43E7-B2F4-7FDFCF5EC63B}" destId="{26F34A8F-F514-4AB5-8598-9530BC2C18B7}" srcOrd="0" destOrd="0" presId="urn:microsoft.com/office/officeart/2018/2/layout/IconVerticalSolidList"/>
    <dgm:cxn modelId="{B9DDB0C4-6161-4DA6-8912-299EF6EFCC47}" type="presParOf" srcId="{D9671968-02C9-43E7-B2F4-7FDFCF5EC63B}" destId="{0F3D7B26-65AB-4C06-8CA7-F4C6D2210BA5}" srcOrd="1" destOrd="0" presId="urn:microsoft.com/office/officeart/2018/2/layout/IconVerticalSolidList"/>
    <dgm:cxn modelId="{403F58A8-4136-49A2-9FF6-7F728C47EC4D}" type="presParOf" srcId="{D9671968-02C9-43E7-B2F4-7FDFCF5EC63B}" destId="{94C97902-E71A-4B1F-B725-244EE948F303}" srcOrd="2" destOrd="0" presId="urn:microsoft.com/office/officeart/2018/2/layout/IconVerticalSolidList"/>
    <dgm:cxn modelId="{E51D59A9-9837-4AE1-8A95-380E17929F72}" type="presParOf" srcId="{D9671968-02C9-43E7-B2F4-7FDFCF5EC63B}" destId="{0F0CA0E4-460A-4FFB-84A3-5E2A887C664C}" srcOrd="3" destOrd="0" presId="urn:microsoft.com/office/officeart/2018/2/layout/IconVerticalSolidList"/>
    <dgm:cxn modelId="{482C918C-9E41-482C-9BE7-CB2E4651E93E}" type="presParOf" srcId="{6EA9CDED-F256-478B-A919-5E86EB317B3F}" destId="{A373ECCB-C3B7-4E15-ABC5-F505CFF5C2A8}" srcOrd="3" destOrd="0" presId="urn:microsoft.com/office/officeart/2018/2/layout/IconVerticalSolidList"/>
    <dgm:cxn modelId="{5FF19924-260C-4D10-9301-55A72B26AD0E}" type="presParOf" srcId="{6EA9CDED-F256-478B-A919-5E86EB317B3F}" destId="{EF1D3F1A-2B35-4591-BC9F-4EE17F6738F2}" srcOrd="4" destOrd="0" presId="urn:microsoft.com/office/officeart/2018/2/layout/IconVerticalSolidList"/>
    <dgm:cxn modelId="{653D705C-D063-4A28-8263-C2A5B8069F77}" type="presParOf" srcId="{EF1D3F1A-2B35-4591-BC9F-4EE17F6738F2}" destId="{313DEFFF-9F2C-4623-A023-0B9967CB920B}" srcOrd="0" destOrd="0" presId="urn:microsoft.com/office/officeart/2018/2/layout/IconVerticalSolidList"/>
    <dgm:cxn modelId="{4A85C4E3-B136-42BC-9480-95D009D60499}" type="presParOf" srcId="{EF1D3F1A-2B35-4591-BC9F-4EE17F6738F2}" destId="{9B093207-2E52-4137-BA67-7702B834DCAC}" srcOrd="1" destOrd="0" presId="urn:microsoft.com/office/officeart/2018/2/layout/IconVerticalSolidList"/>
    <dgm:cxn modelId="{54845254-5B70-4B42-BB04-B6946F116DDB}" type="presParOf" srcId="{EF1D3F1A-2B35-4591-BC9F-4EE17F6738F2}" destId="{DE90E218-57EF-46AF-B3F8-89017513BE28}" srcOrd="2" destOrd="0" presId="urn:microsoft.com/office/officeart/2018/2/layout/IconVerticalSolidList"/>
    <dgm:cxn modelId="{EE4DE9E7-ADE6-4569-AEA0-5F9D5119570D}" type="presParOf" srcId="{EF1D3F1A-2B35-4591-BC9F-4EE17F6738F2}" destId="{474C12CA-8541-4F8C-9ECD-ABF6FA165D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C9A7D2-2A3E-4C1C-BD44-23EEB32878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A9DF08C-FB08-44AC-A12F-FD9C05FCA2E9}">
      <dgm:prSet/>
      <dgm:spPr/>
      <dgm:t>
        <a:bodyPr/>
        <a:lstStyle/>
        <a:p>
          <a:r>
            <a:rPr lang="en-US" dirty="0"/>
            <a:t>How to enroll in different Tricare programs.</a:t>
          </a:r>
        </a:p>
      </dgm:t>
    </dgm:pt>
    <dgm:pt modelId="{D64A08F0-9CE1-439E-B54D-2CB180996AD2}" type="parTrans" cxnId="{3088DCFF-AEE5-4676-8532-480B70CEBBAC}">
      <dgm:prSet/>
      <dgm:spPr/>
      <dgm:t>
        <a:bodyPr/>
        <a:lstStyle/>
        <a:p>
          <a:endParaRPr lang="en-US"/>
        </a:p>
      </dgm:t>
    </dgm:pt>
    <dgm:pt modelId="{8771D556-7877-45DE-986F-A1A0D8D75888}" type="sibTrans" cxnId="{3088DCFF-AEE5-4676-8532-480B70CEBBAC}">
      <dgm:prSet/>
      <dgm:spPr/>
      <dgm:t>
        <a:bodyPr/>
        <a:lstStyle/>
        <a:p>
          <a:endParaRPr lang="en-US"/>
        </a:p>
      </dgm:t>
    </dgm:pt>
    <dgm:pt modelId="{9AAA32F6-B3AA-424D-B739-51BCB58370ED}">
      <dgm:prSet/>
      <dgm:spPr/>
      <dgm:t>
        <a:bodyPr/>
        <a:lstStyle/>
        <a:p>
          <a:r>
            <a:rPr lang="en-US" dirty="0"/>
            <a:t>Enrollment fees, premiums, and deductibles.</a:t>
          </a:r>
        </a:p>
      </dgm:t>
    </dgm:pt>
    <dgm:pt modelId="{5989CD39-BA45-4B70-A8C4-7BDAE1DE42F1}" type="parTrans" cxnId="{1B5DA3A8-40CE-437D-90FC-F09EE1A999A6}">
      <dgm:prSet/>
      <dgm:spPr/>
      <dgm:t>
        <a:bodyPr/>
        <a:lstStyle/>
        <a:p>
          <a:endParaRPr lang="en-US"/>
        </a:p>
      </dgm:t>
    </dgm:pt>
    <dgm:pt modelId="{B4A4F70E-D747-4D41-BD9E-6E5C2FDCCDE4}" type="sibTrans" cxnId="{1B5DA3A8-40CE-437D-90FC-F09EE1A999A6}">
      <dgm:prSet/>
      <dgm:spPr/>
      <dgm:t>
        <a:bodyPr/>
        <a:lstStyle/>
        <a:p>
          <a:endParaRPr lang="en-US"/>
        </a:p>
      </dgm:t>
    </dgm:pt>
    <dgm:pt modelId="{B641EAA8-DD39-4894-B9F3-E5D93CCFA8B4}" type="pres">
      <dgm:prSet presAssocID="{31C9A7D2-2A3E-4C1C-BD44-23EEB328789D}" presName="root" presStyleCnt="0">
        <dgm:presLayoutVars>
          <dgm:dir/>
          <dgm:resizeHandles val="exact"/>
        </dgm:presLayoutVars>
      </dgm:prSet>
      <dgm:spPr/>
    </dgm:pt>
    <dgm:pt modelId="{D0E53AC0-BAA2-47D6-A655-2DF2DD985125}" type="pres">
      <dgm:prSet presAssocID="{9A9DF08C-FB08-44AC-A12F-FD9C05FCA2E9}" presName="compNode" presStyleCnt="0"/>
      <dgm:spPr/>
    </dgm:pt>
    <dgm:pt modelId="{F7042E5D-C3AE-415D-968B-430DEF5DE436}" type="pres">
      <dgm:prSet presAssocID="{9A9DF08C-FB08-44AC-A12F-FD9C05FCA2E9}" presName="bgRect" presStyleLbl="bgShp" presStyleIdx="0" presStyleCnt="2"/>
      <dgm:spPr/>
    </dgm:pt>
    <dgm:pt modelId="{09160658-B2A8-4A36-9E54-8569DCB5B543}" type="pres">
      <dgm:prSet presAssocID="{9A9DF08C-FB08-44AC-A12F-FD9C05FCA2E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A9E81D3D-B34E-44DF-9603-EE208AC2A8D9}" type="pres">
      <dgm:prSet presAssocID="{9A9DF08C-FB08-44AC-A12F-FD9C05FCA2E9}" presName="spaceRect" presStyleCnt="0"/>
      <dgm:spPr/>
    </dgm:pt>
    <dgm:pt modelId="{E0D147B6-EA3C-41BF-BAAB-DD5F203AF679}" type="pres">
      <dgm:prSet presAssocID="{9A9DF08C-FB08-44AC-A12F-FD9C05FCA2E9}" presName="parTx" presStyleLbl="revTx" presStyleIdx="0" presStyleCnt="2">
        <dgm:presLayoutVars>
          <dgm:chMax val="0"/>
          <dgm:chPref val="0"/>
        </dgm:presLayoutVars>
      </dgm:prSet>
      <dgm:spPr/>
    </dgm:pt>
    <dgm:pt modelId="{9D3FC8F2-D6B8-462F-BC86-1C65D8A6EE47}" type="pres">
      <dgm:prSet presAssocID="{8771D556-7877-45DE-986F-A1A0D8D75888}" presName="sibTrans" presStyleCnt="0"/>
      <dgm:spPr/>
    </dgm:pt>
    <dgm:pt modelId="{E09C8091-1D06-427D-8957-BD5A012F1F3C}" type="pres">
      <dgm:prSet presAssocID="{9AAA32F6-B3AA-424D-B739-51BCB58370ED}" presName="compNode" presStyleCnt="0"/>
      <dgm:spPr/>
    </dgm:pt>
    <dgm:pt modelId="{B285E9B2-5E72-4D98-928F-1A480C56624B}" type="pres">
      <dgm:prSet presAssocID="{9AAA32F6-B3AA-424D-B739-51BCB58370ED}" presName="bgRect" presStyleLbl="bgShp" presStyleIdx="1" presStyleCnt="2"/>
      <dgm:spPr/>
    </dgm:pt>
    <dgm:pt modelId="{75798CB6-CABA-4DF9-A88B-77BB887D92DC}" type="pres">
      <dgm:prSet presAssocID="{9AAA32F6-B3AA-424D-B739-51BCB58370E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AA3DF7A-F90A-47F4-802F-CBD35E97BE95}" type="pres">
      <dgm:prSet presAssocID="{9AAA32F6-B3AA-424D-B739-51BCB58370ED}" presName="spaceRect" presStyleCnt="0"/>
      <dgm:spPr/>
    </dgm:pt>
    <dgm:pt modelId="{000CB2BD-E8BC-43C9-9B2F-CDA054FAC308}" type="pres">
      <dgm:prSet presAssocID="{9AAA32F6-B3AA-424D-B739-51BCB58370E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03EDA33-BA6E-4138-AB46-7CC9FBBEC669}" type="presOf" srcId="{9A9DF08C-FB08-44AC-A12F-FD9C05FCA2E9}" destId="{E0D147B6-EA3C-41BF-BAAB-DD5F203AF679}" srcOrd="0" destOrd="0" presId="urn:microsoft.com/office/officeart/2018/2/layout/IconVerticalSolidList"/>
    <dgm:cxn modelId="{47D6C43C-7FDF-453E-92A8-3614857E8D45}" type="presOf" srcId="{31C9A7D2-2A3E-4C1C-BD44-23EEB328789D}" destId="{B641EAA8-DD39-4894-B9F3-E5D93CCFA8B4}" srcOrd="0" destOrd="0" presId="urn:microsoft.com/office/officeart/2018/2/layout/IconVerticalSolidList"/>
    <dgm:cxn modelId="{1B5DA3A8-40CE-437D-90FC-F09EE1A999A6}" srcId="{31C9A7D2-2A3E-4C1C-BD44-23EEB328789D}" destId="{9AAA32F6-B3AA-424D-B739-51BCB58370ED}" srcOrd="1" destOrd="0" parTransId="{5989CD39-BA45-4B70-A8C4-7BDAE1DE42F1}" sibTransId="{B4A4F70E-D747-4D41-BD9E-6E5C2FDCCDE4}"/>
    <dgm:cxn modelId="{B8E9B5C8-089D-4256-B6ED-258764FF735A}" type="presOf" srcId="{9AAA32F6-B3AA-424D-B739-51BCB58370ED}" destId="{000CB2BD-E8BC-43C9-9B2F-CDA054FAC308}" srcOrd="0" destOrd="0" presId="urn:microsoft.com/office/officeart/2018/2/layout/IconVerticalSolidList"/>
    <dgm:cxn modelId="{3088DCFF-AEE5-4676-8532-480B70CEBBAC}" srcId="{31C9A7D2-2A3E-4C1C-BD44-23EEB328789D}" destId="{9A9DF08C-FB08-44AC-A12F-FD9C05FCA2E9}" srcOrd="0" destOrd="0" parTransId="{D64A08F0-9CE1-439E-B54D-2CB180996AD2}" sibTransId="{8771D556-7877-45DE-986F-A1A0D8D75888}"/>
    <dgm:cxn modelId="{93BB88E9-9BCF-47F2-B717-E54B10B355AF}" type="presParOf" srcId="{B641EAA8-DD39-4894-B9F3-E5D93CCFA8B4}" destId="{D0E53AC0-BAA2-47D6-A655-2DF2DD985125}" srcOrd="0" destOrd="0" presId="urn:microsoft.com/office/officeart/2018/2/layout/IconVerticalSolidList"/>
    <dgm:cxn modelId="{45B1C3FE-F1A6-44A7-BEE2-E20E3CBB1D38}" type="presParOf" srcId="{D0E53AC0-BAA2-47D6-A655-2DF2DD985125}" destId="{F7042E5D-C3AE-415D-968B-430DEF5DE436}" srcOrd="0" destOrd="0" presId="urn:microsoft.com/office/officeart/2018/2/layout/IconVerticalSolidList"/>
    <dgm:cxn modelId="{7472547E-D800-4F74-928D-637D0FB8FAA4}" type="presParOf" srcId="{D0E53AC0-BAA2-47D6-A655-2DF2DD985125}" destId="{09160658-B2A8-4A36-9E54-8569DCB5B543}" srcOrd="1" destOrd="0" presId="urn:microsoft.com/office/officeart/2018/2/layout/IconVerticalSolidList"/>
    <dgm:cxn modelId="{EA806533-D98C-42AE-92CE-71F2294D0906}" type="presParOf" srcId="{D0E53AC0-BAA2-47D6-A655-2DF2DD985125}" destId="{A9E81D3D-B34E-44DF-9603-EE208AC2A8D9}" srcOrd="2" destOrd="0" presId="urn:microsoft.com/office/officeart/2018/2/layout/IconVerticalSolidList"/>
    <dgm:cxn modelId="{DB0A25F1-F0BD-4FA7-BD66-0D62A6CADEB4}" type="presParOf" srcId="{D0E53AC0-BAA2-47D6-A655-2DF2DD985125}" destId="{E0D147B6-EA3C-41BF-BAAB-DD5F203AF679}" srcOrd="3" destOrd="0" presId="urn:microsoft.com/office/officeart/2018/2/layout/IconVerticalSolidList"/>
    <dgm:cxn modelId="{A00A80CC-1422-45F8-A421-B31EC65D9713}" type="presParOf" srcId="{B641EAA8-DD39-4894-B9F3-E5D93CCFA8B4}" destId="{9D3FC8F2-D6B8-462F-BC86-1C65D8A6EE47}" srcOrd="1" destOrd="0" presId="urn:microsoft.com/office/officeart/2018/2/layout/IconVerticalSolidList"/>
    <dgm:cxn modelId="{FC9704C2-1D23-4CF4-A067-F59F6D2A7C0C}" type="presParOf" srcId="{B641EAA8-DD39-4894-B9F3-E5D93CCFA8B4}" destId="{E09C8091-1D06-427D-8957-BD5A012F1F3C}" srcOrd="2" destOrd="0" presId="urn:microsoft.com/office/officeart/2018/2/layout/IconVerticalSolidList"/>
    <dgm:cxn modelId="{5D50EEAC-5A3B-44E1-B188-277065731EA2}" type="presParOf" srcId="{E09C8091-1D06-427D-8957-BD5A012F1F3C}" destId="{B285E9B2-5E72-4D98-928F-1A480C56624B}" srcOrd="0" destOrd="0" presId="urn:microsoft.com/office/officeart/2018/2/layout/IconVerticalSolidList"/>
    <dgm:cxn modelId="{FBB2124E-8BF3-4E38-B1CA-5951EA6DCC88}" type="presParOf" srcId="{E09C8091-1D06-427D-8957-BD5A012F1F3C}" destId="{75798CB6-CABA-4DF9-A88B-77BB887D92DC}" srcOrd="1" destOrd="0" presId="urn:microsoft.com/office/officeart/2018/2/layout/IconVerticalSolidList"/>
    <dgm:cxn modelId="{421F852B-6CC4-4678-84F5-7A9112926CDC}" type="presParOf" srcId="{E09C8091-1D06-427D-8957-BD5A012F1F3C}" destId="{BAA3DF7A-F90A-47F4-802F-CBD35E97BE95}" srcOrd="2" destOrd="0" presId="urn:microsoft.com/office/officeart/2018/2/layout/IconVerticalSolidList"/>
    <dgm:cxn modelId="{C7C3E5CE-EBC3-446F-9F6F-7A6EC3695A4A}" type="presParOf" srcId="{E09C8091-1D06-427D-8957-BD5A012F1F3C}" destId="{000CB2BD-E8BC-43C9-9B2F-CDA054FAC3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9EC408-72E7-4F56-B1B6-9537DBF8570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E9659D5-CC27-4D36-A412-7B604DA445CC}">
      <dgm:prSet/>
      <dgm:spPr/>
      <dgm:t>
        <a:bodyPr/>
        <a:lstStyle/>
        <a:p>
          <a:r>
            <a:rPr lang="en-US" dirty="0"/>
            <a:t>Overview of Tricare plans and eligibility.</a:t>
          </a:r>
        </a:p>
      </dgm:t>
    </dgm:pt>
    <dgm:pt modelId="{4B1263AE-323F-4C46-9777-ED960909CE4A}" type="parTrans" cxnId="{90197ED1-E15F-4882-9E4B-6AD531C0A222}">
      <dgm:prSet/>
      <dgm:spPr/>
      <dgm:t>
        <a:bodyPr/>
        <a:lstStyle/>
        <a:p>
          <a:endParaRPr lang="en-US"/>
        </a:p>
      </dgm:t>
    </dgm:pt>
    <dgm:pt modelId="{0198B676-46CB-4E07-A884-179E4E93D4F7}" type="sibTrans" cxnId="{90197ED1-E15F-4882-9E4B-6AD531C0A222}">
      <dgm:prSet/>
      <dgm:spPr/>
      <dgm:t>
        <a:bodyPr/>
        <a:lstStyle/>
        <a:p>
          <a:endParaRPr lang="en-US"/>
        </a:p>
      </dgm:t>
    </dgm:pt>
    <dgm:pt modelId="{B3F1123F-9821-4399-8A8A-CE5B55B82A2F}">
      <dgm:prSet/>
      <dgm:spPr/>
      <dgm:t>
        <a:bodyPr/>
        <a:lstStyle/>
        <a:p>
          <a:r>
            <a:rPr lang="en-US" dirty="0"/>
            <a:t>Importance of timely enrollment to access benefits.</a:t>
          </a:r>
        </a:p>
      </dgm:t>
    </dgm:pt>
    <dgm:pt modelId="{75FEC052-F5C0-4E2E-9AD6-012035B0C264}" type="parTrans" cxnId="{5F2E93AA-637A-4B7A-BEA1-1171AEE5A496}">
      <dgm:prSet/>
      <dgm:spPr/>
      <dgm:t>
        <a:bodyPr/>
        <a:lstStyle/>
        <a:p>
          <a:endParaRPr lang="en-US"/>
        </a:p>
      </dgm:t>
    </dgm:pt>
    <dgm:pt modelId="{B568FF1B-CFDE-4E94-9CDB-77A0699B746D}" type="sibTrans" cxnId="{5F2E93AA-637A-4B7A-BEA1-1171AEE5A496}">
      <dgm:prSet/>
      <dgm:spPr/>
      <dgm:t>
        <a:bodyPr/>
        <a:lstStyle/>
        <a:p>
          <a:endParaRPr lang="en-US"/>
        </a:p>
      </dgm:t>
    </dgm:pt>
    <dgm:pt modelId="{F8E61D07-AD60-4948-AAE8-19DE67BD6A94}">
      <dgm:prSet/>
      <dgm:spPr/>
      <dgm:t>
        <a:bodyPr/>
        <a:lstStyle/>
        <a:p>
          <a:r>
            <a:rPr lang="en-US" dirty="0"/>
            <a:t>Contact information for further assistance.</a:t>
          </a:r>
        </a:p>
      </dgm:t>
    </dgm:pt>
    <dgm:pt modelId="{8F54D146-EC7F-4C34-8E8D-45ED79586D93}" type="parTrans" cxnId="{F3D83725-D974-43F7-B0A4-CA4743E8F371}">
      <dgm:prSet/>
      <dgm:spPr/>
      <dgm:t>
        <a:bodyPr/>
        <a:lstStyle/>
        <a:p>
          <a:endParaRPr lang="en-US"/>
        </a:p>
      </dgm:t>
    </dgm:pt>
    <dgm:pt modelId="{BB615DDC-1CE7-47BD-BA9B-F10B797E71AB}" type="sibTrans" cxnId="{F3D83725-D974-43F7-B0A4-CA4743E8F371}">
      <dgm:prSet/>
      <dgm:spPr/>
      <dgm:t>
        <a:bodyPr/>
        <a:lstStyle/>
        <a:p>
          <a:endParaRPr lang="en-US"/>
        </a:p>
      </dgm:t>
    </dgm:pt>
    <dgm:pt modelId="{F7AA21D5-04EB-45BD-81ED-921C2C753D2C}" type="pres">
      <dgm:prSet presAssocID="{F09EC408-72E7-4F56-B1B6-9537DBF8570B}" presName="root" presStyleCnt="0">
        <dgm:presLayoutVars>
          <dgm:dir/>
          <dgm:resizeHandles val="exact"/>
        </dgm:presLayoutVars>
      </dgm:prSet>
      <dgm:spPr/>
    </dgm:pt>
    <dgm:pt modelId="{1DBADA96-2FE9-46E1-A0DD-830DD43BAD22}" type="pres">
      <dgm:prSet presAssocID="{DE9659D5-CC27-4D36-A412-7B604DA445CC}" presName="compNode" presStyleCnt="0"/>
      <dgm:spPr/>
    </dgm:pt>
    <dgm:pt modelId="{BF209FE3-9B73-4194-98BF-578F4714D3DD}" type="pres">
      <dgm:prSet presAssocID="{DE9659D5-CC27-4D36-A412-7B604DA445CC}" presName="bgRect" presStyleLbl="bgShp" presStyleIdx="0" presStyleCnt="3"/>
      <dgm:spPr/>
    </dgm:pt>
    <dgm:pt modelId="{D1BA68CA-4277-48D0-98FB-DAF44D556EC2}" type="pres">
      <dgm:prSet presAssocID="{DE9659D5-CC27-4D36-A412-7B604DA445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DEB615A0-1088-41EB-BB67-7DB422A41197}" type="pres">
      <dgm:prSet presAssocID="{DE9659D5-CC27-4D36-A412-7B604DA445CC}" presName="spaceRect" presStyleCnt="0"/>
      <dgm:spPr/>
    </dgm:pt>
    <dgm:pt modelId="{22A529AA-C829-446D-BD68-94280DB57DD9}" type="pres">
      <dgm:prSet presAssocID="{DE9659D5-CC27-4D36-A412-7B604DA445CC}" presName="parTx" presStyleLbl="revTx" presStyleIdx="0" presStyleCnt="3">
        <dgm:presLayoutVars>
          <dgm:chMax val="0"/>
          <dgm:chPref val="0"/>
        </dgm:presLayoutVars>
      </dgm:prSet>
      <dgm:spPr/>
    </dgm:pt>
    <dgm:pt modelId="{A0C9586C-A284-4148-8DDF-CED9A17F5C06}" type="pres">
      <dgm:prSet presAssocID="{0198B676-46CB-4E07-A884-179E4E93D4F7}" presName="sibTrans" presStyleCnt="0"/>
      <dgm:spPr/>
    </dgm:pt>
    <dgm:pt modelId="{0F06B982-2967-46B7-89F8-864DBCD34D0C}" type="pres">
      <dgm:prSet presAssocID="{B3F1123F-9821-4399-8A8A-CE5B55B82A2F}" presName="compNode" presStyleCnt="0"/>
      <dgm:spPr/>
    </dgm:pt>
    <dgm:pt modelId="{EA53C863-2260-43C2-BE86-DBB1529DBD6C}" type="pres">
      <dgm:prSet presAssocID="{B3F1123F-9821-4399-8A8A-CE5B55B82A2F}" presName="bgRect" presStyleLbl="bgShp" presStyleIdx="1" presStyleCnt="3"/>
      <dgm:spPr/>
    </dgm:pt>
    <dgm:pt modelId="{4978BA76-A149-4C05-B2D6-5FE4A6F96A9D}" type="pres">
      <dgm:prSet presAssocID="{B3F1123F-9821-4399-8A8A-CE5B55B82A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C59B767-E0E2-4B75-B689-223B6CAD0738}" type="pres">
      <dgm:prSet presAssocID="{B3F1123F-9821-4399-8A8A-CE5B55B82A2F}" presName="spaceRect" presStyleCnt="0"/>
      <dgm:spPr/>
    </dgm:pt>
    <dgm:pt modelId="{D41C6BE7-7067-48FE-B6FC-996F35C0CF6D}" type="pres">
      <dgm:prSet presAssocID="{B3F1123F-9821-4399-8A8A-CE5B55B82A2F}" presName="parTx" presStyleLbl="revTx" presStyleIdx="1" presStyleCnt="3">
        <dgm:presLayoutVars>
          <dgm:chMax val="0"/>
          <dgm:chPref val="0"/>
        </dgm:presLayoutVars>
      </dgm:prSet>
      <dgm:spPr/>
    </dgm:pt>
    <dgm:pt modelId="{AD13479B-7849-4993-B490-B45C79963039}" type="pres">
      <dgm:prSet presAssocID="{B568FF1B-CFDE-4E94-9CDB-77A0699B746D}" presName="sibTrans" presStyleCnt="0"/>
      <dgm:spPr/>
    </dgm:pt>
    <dgm:pt modelId="{4D591B08-596B-4951-8506-57ACD46851DA}" type="pres">
      <dgm:prSet presAssocID="{F8E61D07-AD60-4948-AAE8-19DE67BD6A94}" presName="compNode" presStyleCnt="0"/>
      <dgm:spPr/>
    </dgm:pt>
    <dgm:pt modelId="{CFCCDD20-7CC7-4836-A7D8-A48D4238B59C}" type="pres">
      <dgm:prSet presAssocID="{F8E61D07-AD60-4948-AAE8-19DE67BD6A94}" presName="bgRect" presStyleLbl="bgShp" presStyleIdx="2" presStyleCnt="3"/>
      <dgm:spPr/>
    </dgm:pt>
    <dgm:pt modelId="{1F0B0FEB-9891-4511-8C01-162DE914E8DE}" type="pres">
      <dgm:prSet presAssocID="{F8E61D07-AD60-4948-AAE8-19DE67BD6A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65693934-96B0-4989-A642-673CC9CA7CD0}" type="pres">
      <dgm:prSet presAssocID="{F8E61D07-AD60-4948-AAE8-19DE67BD6A94}" presName="spaceRect" presStyleCnt="0"/>
      <dgm:spPr/>
    </dgm:pt>
    <dgm:pt modelId="{2BB48320-80F0-4EF3-BB8E-AE0BDD9C9E90}" type="pres">
      <dgm:prSet presAssocID="{F8E61D07-AD60-4948-AAE8-19DE67BD6A9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A50AA03-952E-4FDC-AE73-66F8BA47AEC9}" type="presOf" srcId="{B3F1123F-9821-4399-8A8A-CE5B55B82A2F}" destId="{D41C6BE7-7067-48FE-B6FC-996F35C0CF6D}" srcOrd="0" destOrd="0" presId="urn:microsoft.com/office/officeart/2018/2/layout/IconVerticalSolidList"/>
    <dgm:cxn modelId="{F3D83725-D974-43F7-B0A4-CA4743E8F371}" srcId="{F09EC408-72E7-4F56-B1B6-9537DBF8570B}" destId="{F8E61D07-AD60-4948-AAE8-19DE67BD6A94}" srcOrd="2" destOrd="0" parTransId="{8F54D146-EC7F-4C34-8E8D-45ED79586D93}" sibTransId="{BB615DDC-1CE7-47BD-BA9B-F10B797E71AB}"/>
    <dgm:cxn modelId="{B962E47B-EA8C-4C86-841A-FD97F78EDDBC}" type="presOf" srcId="{F09EC408-72E7-4F56-B1B6-9537DBF8570B}" destId="{F7AA21D5-04EB-45BD-81ED-921C2C753D2C}" srcOrd="0" destOrd="0" presId="urn:microsoft.com/office/officeart/2018/2/layout/IconVerticalSolidList"/>
    <dgm:cxn modelId="{5F2E93AA-637A-4B7A-BEA1-1171AEE5A496}" srcId="{F09EC408-72E7-4F56-B1B6-9537DBF8570B}" destId="{B3F1123F-9821-4399-8A8A-CE5B55B82A2F}" srcOrd="1" destOrd="0" parTransId="{75FEC052-F5C0-4E2E-9AD6-012035B0C264}" sibTransId="{B568FF1B-CFDE-4E94-9CDB-77A0699B746D}"/>
    <dgm:cxn modelId="{90197ED1-E15F-4882-9E4B-6AD531C0A222}" srcId="{F09EC408-72E7-4F56-B1B6-9537DBF8570B}" destId="{DE9659D5-CC27-4D36-A412-7B604DA445CC}" srcOrd="0" destOrd="0" parTransId="{4B1263AE-323F-4C46-9777-ED960909CE4A}" sibTransId="{0198B676-46CB-4E07-A884-179E4E93D4F7}"/>
    <dgm:cxn modelId="{661519EF-F0A4-4686-A18E-FC5F7C0A70F9}" type="presOf" srcId="{F8E61D07-AD60-4948-AAE8-19DE67BD6A94}" destId="{2BB48320-80F0-4EF3-BB8E-AE0BDD9C9E90}" srcOrd="0" destOrd="0" presId="urn:microsoft.com/office/officeart/2018/2/layout/IconVerticalSolidList"/>
    <dgm:cxn modelId="{B4F9C2F4-EEBF-42AD-98F6-5D505FBC2EBD}" type="presOf" srcId="{DE9659D5-CC27-4D36-A412-7B604DA445CC}" destId="{22A529AA-C829-446D-BD68-94280DB57DD9}" srcOrd="0" destOrd="0" presId="urn:microsoft.com/office/officeart/2018/2/layout/IconVerticalSolidList"/>
    <dgm:cxn modelId="{123256E7-E809-429E-A882-E48345CCF546}" type="presParOf" srcId="{F7AA21D5-04EB-45BD-81ED-921C2C753D2C}" destId="{1DBADA96-2FE9-46E1-A0DD-830DD43BAD22}" srcOrd="0" destOrd="0" presId="urn:microsoft.com/office/officeart/2018/2/layout/IconVerticalSolidList"/>
    <dgm:cxn modelId="{AB621051-415D-4328-B627-EE387D5E6C9B}" type="presParOf" srcId="{1DBADA96-2FE9-46E1-A0DD-830DD43BAD22}" destId="{BF209FE3-9B73-4194-98BF-578F4714D3DD}" srcOrd="0" destOrd="0" presId="urn:microsoft.com/office/officeart/2018/2/layout/IconVerticalSolidList"/>
    <dgm:cxn modelId="{7EE24567-4A55-4A54-8908-EC7085DABD5C}" type="presParOf" srcId="{1DBADA96-2FE9-46E1-A0DD-830DD43BAD22}" destId="{D1BA68CA-4277-48D0-98FB-DAF44D556EC2}" srcOrd="1" destOrd="0" presId="urn:microsoft.com/office/officeart/2018/2/layout/IconVerticalSolidList"/>
    <dgm:cxn modelId="{63C11A6F-A671-48A3-A351-BFC570F1782E}" type="presParOf" srcId="{1DBADA96-2FE9-46E1-A0DD-830DD43BAD22}" destId="{DEB615A0-1088-41EB-BB67-7DB422A41197}" srcOrd="2" destOrd="0" presId="urn:microsoft.com/office/officeart/2018/2/layout/IconVerticalSolidList"/>
    <dgm:cxn modelId="{E2F28F96-07B3-4A2F-B5E3-4BCC7AD9E26B}" type="presParOf" srcId="{1DBADA96-2FE9-46E1-A0DD-830DD43BAD22}" destId="{22A529AA-C829-446D-BD68-94280DB57DD9}" srcOrd="3" destOrd="0" presId="urn:microsoft.com/office/officeart/2018/2/layout/IconVerticalSolidList"/>
    <dgm:cxn modelId="{A641DB49-C268-449A-85EE-C7F28D6309D8}" type="presParOf" srcId="{F7AA21D5-04EB-45BD-81ED-921C2C753D2C}" destId="{A0C9586C-A284-4148-8DDF-CED9A17F5C06}" srcOrd="1" destOrd="0" presId="urn:microsoft.com/office/officeart/2018/2/layout/IconVerticalSolidList"/>
    <dgm:cxn modelId="{1830C832-28A0-4D85-9E20-BBB7B1026B7D}" type="presParOf" srcId="{F7AA21D5-04EB-45BD-81ED-921C2C753D2C}" destId="{0F06B982-2967-46B7-89F8-864DBCD34D0C}" srcOrd="2" destOrd="0" presId="urn:microsoft.com/office/officeart/2018/2/layout/IconVerticalSolidList"/>
    <dgm:cxn modelId="{C68EE256-671B-4BF5-849F-4810B6F17172}" type="presParOf" srcId="{0F06B982-2967-46B7-89F8-864DBCD34D0C}" destId="{EA53C863-2260-43C2-BE86-DBB1529DBD6C}" srcOrd="0" destOrd="0" presId="urn:microsoft.com/office/officeart/2018/2/layout/IconVerticalSolidList"/>
    <dgm:cxn modelId="{F9FF577A-A2EA-4954-9877-8D1CE1F46F67}" type="presParOf" srcId="{0F06B982-2967-46B7-89F8-864DBCD34D0C}" destId="{4978BA76-A149-4C05-B2D6-5FE4A6F96A9D}" srcOrd="1" destOrd="0" presId="urn:microsoft.com/office/officeart/2018/2/layout/IconVerticalSolidList"/>
    <dgm:cxn modelId="{CE345B27-6720-45D3-AF5A-8ECEB159AE01}" type="presParOf" srcId="{0F06B982-2967-46B7-89F8-864DBCD34D0C}" destId="{BC59B767-E0E2-4B75-B689-223B6CAD0738}" srcOrd="2" destOrd="0" presId="urn:microsoft.com/office/officeart/2018/2/layout/IconVerticalSolidList"/>
    <dgm:cxn modelId="{DA72C950-8634-41D4-A9AD-B3F58E16A27D}" type="presParOf" srcId="{0F06B982-2967-46B7-89F8-864DBCD34D0C}" destId="{D41C6BE7-7067-48FE-B6FC-996F35C0CF6D}" srcOrd="3" destOrd="0" presId="urn:microsoft.com/office/officeart/2018/2/layout/IconVerticalSolidList"/>
    <dgm:cxn modelId="{8F90087E-B213-4FA5-B858-7984B5CA88AF}" type="presParOf" srcId="{F7AA21D5-04EB-45BD-81ED-921C2C753D2C}" destId="{AD13479B-7849-4993-B490-B45C79963039}" srcOrd="3" destOrd="0" presId="urn:microsoft.com/office/officeart/2018/2/layout/IconVerticalSolidList"/>
    <dgm:cxn modelId="{D15B8CBB-CAC0-448F-9FB4-2B1C3C3B1EB0}" type="presParOf" srcId="{F7AA21D5-04EB-45BD-81ED-921C2C753D2C}" destId="{4D591B08-596B-4951-8506-57ACD46851DA}" srcOrd="4" destOrd="0" presId="urn:microsoft.com/office/officeart/2018/2/layout/IconVerticalSolidList"/>
    <dgm:cxn modelId="{495E68CC-282C-4778-B10B-3FDCAE643FB2}" type="presParOf" srcId="{4D591B08-596B-4951-8506-57ACD46851DA}" destId="{CFCCDD20-7CC7-4836-A7D8-A48D4238B59C}" srcOrd="0" destOrd="0" presId="urn:microsoft.com/office/officeart/2018/2/layout/IconVerticalSolidList"/>
    <dgm:cxn modelId="{704DE5A6-7C9C-40FB-8E39-87E6100E4031}" type="presParOf" srcId="{4D591B08-596B-4951-8506-57ACD46851DA}" destId="{1F0B0FEB-9891-4511-8C01-162DE914E8DE}" srcOrd="1" destOrd="0" presId="urn:microsoft.com/office/officeart/2018/2/layout/IconVerticalSolidList"/>
    <dgm:cxn modelId="{CBDEAC54-0699-4574-A410-D8A15B4E107A}" type="presParOf" srcId="{4D591B08-596B-4951-8506-57ACD46851DA}" destId="{65693934-96B0-4989-A642-673CC9CA7CD0}" srcOrd="2" destOrd="0" presId="urn:microsoft.com/office/officeart/2018/2/layout/IconVerticalSolidList"/>
    <dgm:cxn modelId="{86EDF664-E55A-4380-B1C3-CBD0C3DDC65C}" type="presParOf" srcId="{4D591B08-596B-4951-8506-57ACD46851DA}" destId="{2BB48320-80F0-4EF3-BB8E-AE0BDD9C9E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28161-9583-41D1-936C-63378E081F2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DF4755-BBB3-46BB-B7B6-093F3D3F5644}">
      <dgm:prSet/>
      <dgm:spPr/>
      <dgm:t>
        <a:bodyPr/>
        <a:lstStyle/>
        <a:p>
          <a:r>
            <a:rPr lang="en-US" b="1" dirty="0"/>
            <a:t>Active-Duty Service Members </a:t>
          </a:r>
          <a:r>
            <a:rPr lang="en-US" dirty="0"/>
            <a:t>(ADSM): Automatically enrolled.</a:t>
          </a:r>
        </a:p>
      </dgm:t>
    </dgm:pt>
    <dgm:pt modelId="{8E48DC59-B863-4AC3-9413-E0220B235612}" type="parTrans" cxnId="{BD734E60-2981-4098-9E16-0728DC46B630}">
      <dgm:prSet/>
      <dgm:spPr/>
      <dgm:t>
        <a:bodyPr/>
        <a:lstStyle/>
        <a:p>
          <a:endParaRPr lang="en-US"/>
        </a:p>
      </dgm:t>
    </dgm:pt>
    <dgm:pt modelId="{D39B1A9B-A1BB-40B6-A162-41C1F2CF533B}" type="sibTrans" cxnId="{BD734E60-2981-4098-9E16-0728DC46B630}">
      <dgm:prSet/>
      <dgm:spPr/>
      <dgm:t>
        <a:bodyPr/>
        <a:lstStyle/>
        <a:p>
          <a:endParaRPr lang="en-US"/>
        </a:p>
      </dgm:t>
    </dgm:pt>
    <dgm:pt modelId="{888E3F5A-FFE5-4AD0-9492-9E805573F6B1}">
      <dgm:prSet/>
      <dgm:spPr/>
      <dgm:t>
        <a:bodyPr/>
        <a:lstStyle/>
        <a:p>
          <a:r>
            <a:rPr lang="en-US" b="1" dirty="0"/>
            <a:t>Retired Service Members</a:t>
          </a:r>
          <a:r>
            <a:rPr lang="en-US" dirty="0"/>
            <a:t>: Must enroll, eligibility continues into retirement.</a:t>
          </a:r>
        </a:p>
      </dgm:t>
    </dgm:pt>
    <dgm:pt modelId="{4B4F85F2-AA5E-4610-BB05-5CB909657BB7}" type="parTrans" cxnId="{AD942F33-B7A5-4DB0-976B-53FB185B3A89}">
      <dgm:prSet/>
      <dgm:spPr/>
      <dgm:t>
        <a:bodyPr/>
        <a:lstStyle/>
        <a:p>
          <a:endParaRPr lang="en-US"/>
        </a:p>
      </dgm:t>
    </dgm:pt>
    <dgm:pt modelId="{7702B89C-31EB-4E45-8947-A76F6F423884}" type="sibTrans" cxnId="{AD942F33-B7A5-4DB0-976B-53FB185B3A89}">
      <dgm:prSet/>
      <dgm:spPr/>
      <dgm:t>
        <a:bodyPr/>
        <a:lstStyle/>
        <a:p>
          <a:endParaRPr lang="en-US"/>
        </a:p>
      </dgm:t>
    </dgm:pt>
    <dgm:pt modelId="{88E727C2-C403-4588-BC8A-812CB3289F6F}">
      <dgm:prSet/>
      <dgm:spPr/>
      <dgm:t>
        <a:bodyPr/>
        <a:lstStyle/>
        <a:p>
          <a:r>
            <a:rPr lang="en-US" b="1" dirty="0"/>
            <a:t>Family Members</a:t>
          </a:r>
          <a:r>
            <a:rPr lang="en-US" dirty="0"/>
            <a:t>: Spouses and children of active duty, retired, and Guard/Reserve members.</a:t>
          </a:r>
        </a:p>
      </dgm:t>
    </dgm:pt>
    <dgm:pt modelId="{A001F4A3-D633-4643-B4EC-55902B334D3D}" type="parTrans" cxnId="{8A899294-DBDE-4D8F-9941-4272C088FFC3}">
      <dgm:prSet/>
      <dgm:spPr/>
      <dgm:t>
        <a:bodyPr/>
        <a:lstStyle/>
        <a:p>
          <a:endParaRPr lang="en-US"/>
        </a:p>
      </dgm:t>
    </dgm:pt>
    <dgm:pt modelId="{1E963C06-DAEF-4FC0-B2BB-2D7F3A4C0AF8}" type="sibTrans" cxnId="{8A899294-DBDE-4D8F-9941-4272C088FFC3}">
      <dgm:prSet/>
      <dgm:spPr/>
      <dgm:t>
        <a:bodyPr/>
        <a:lstStyle/>
        <a:p>
          <a:endParaRPr lang="en-US"/>
        </a:p>
      </dgm:t>
    </dgm:pt>
    <dgm:pt modelId="{F102C4E3-D9DF-4B6B-83CE-D30F4D91F2AA}">
      <dgm:prSet/>
      <dgm:spPr/>
      <dgm:t>
        <a:bodyPr/>
        <a:lstStyle/>
        <a:p>
          <a:r>
            <a:rPr lang="en-US" b="1" dirty="0"/>
            <a:t>Guard/Reserve Members</a:t>
          </a:r>
          <a:r>
            <a:rPr lang="en-US" dirty="0"/>
            <a:t>: Activated for more than 30 consecutive days and their families.</a:t>
          </a:r>
        </a:p>
      </dgm:t>
    </dgm:pt>
    <dgm:pt modelId="{6912F4C4-354C-4484-A406-63A34A5FA24C}" type="parTrans" cxnId="{440768D8-AD79-486E-A205-1BA247AD68D9}">
      <dgm:prSet/>
      <dgm:spPr/>
      <dgm:t>
        <a:bodyPr/>
        <a:lstStyle/>
        <a:p>
          <a:endParaRPr lang="en-US"/>
        </a:p>
      </dgm:t>
    </dgm:pt>
    <dgm:pt modelId="{3BAFBC3B-9A31-49B7-A3E9-1B7BFC8F4F83}" type="sibTrans" cxnId="{440768D8-AD79-486E-A205-1BA247AD68D9}">
      <dgm:prSet/>
      <dgm:spPr/>
      <dgm:t>
        <a:bodyPr/>
        <a:lstStyle/>
        <a:p>
          <a:endParaRPr lang="en-US"/>
        </a:p>
      </dgm:t>
    </dgm:pt>
    <dgm:pt modelId="{57E7F711-2CE4-4E9A-9A89-0C2C27B95D79}">
      <dgm:prSet/>
      <dgm:spPr/>
      <dgm:t>
        <a:bodyPr/>
        <a:lstStyle/>
        <a:p>
          <a:r>
            <a:rPr lang="en-US" b="1" dirty="0"/>
            <a:t>Survivors and Former Spouses</a:t>
          </a:r>
          <a:r>
            <a:rPr lang="en-US" dirty="0"/>
            <a:t>: Special circumstances apply.</a:t>
          </a:r>
        </a:p>
      </dgm:t>
    </dgm:pt>
    <dgm:pt modelId="{4E6955E5-2AEF-45E7-A49C-1070F9ECB0C6}" type="parTrans" cxnId="{92D444AA-24F3-4821-8D54-B054223A9A28}">
      <dgm:prSet/>
      <dgm:spPr/>
      <dgm:t>
        <a:bodyPr/>
        <a:lstStyle/>
        <a:p>
          <a:endParaRPr lang="en-US"/>
        </a:p>
      </dgm:t>
    </dgm:pt>
    <dgm:pt modelId="{820CC59E-010E-4014-BF63-0DFE2B5CA48F}" type="sibTrans" cxnId="{92D444AA-24F3-4821-8D54-B054223A9A28}">
      <dgm:prSet/>
      <dgm:spPr/>
      <dgm:t>
        <a:bodyPr/>
        <a:lstStyle/>
        <a:p>
          <a:endParaRPr lang="en-US"/>
        </a:p>
      </dgm:t>
    </dgm:pt>
    <dgm:pt modelId="{434D4DBD-3178-4F25-A402-85765BC5D72F}" type="pres">
      <dgm:prSet presAssocID="{A4828161-9583-41D1-936C-63378E081F20}" presName="vert0" presStyleCnt="0">
        <dgm:presLayoutVars>
          <dgm:dir/>
          <dgm:animOne val="branch"/>
          <dgm:animLvl val="lvl"/>
        </dgm:presLayoutVars>
      </dgm:prSet>
      <dgm:spPr/>
    </dgm:pt>
    <dgm:pt modelId="{6093C03B-29F8-4896-A316-FE707C8DC47A}" type="pres">
      <dgm:prSet presAssocID="{29DF4755-BBB3-46BB-B7B6-093F3D3F5644}" presName="thickLine" presStyleLbl="alignNode1" presStyleIdx="0" presStyleCnt="5"/>
      <dgm:spPr/>
    </dgm:pt>
    <dgm:pt modelId="{B24CD454-D5FA-4F0E-9691-02D205359465}" type="pres">
      <dgm:prSet presAssocID="{29DF4755-BBB3-46BB-B7B6-093F3D3F5644}" presName="horz1" presStyleCnt="0"/>
      <dgm:spPr/>
    </dgm:pt>
    <dgm:pt modelId="{BE5AE7B5-7900-453A-BC2E-BBA033DF430B}" type="pres">
      <dgm:prSet presAssocID="{29DF4755-BBB3-46BB-B7B6-093F3D3F5644}" presName="tx1" presStyleLbl="revTx" presStyleIdx="0" presStyleCnt="5"/>
      <dgm:spPr/>
    </dgm:pt>
    <dgm:pt modelId="{373D90D9-3DE6-4342-A57B-93B4F65F604C}" type="pres">
      <dgm:prSet presAssocID="{29DF4755-BBB3-46BB-B7B6-093F3D3F5644}" presName="vert1" presStyleCnt="0"/>
      <dgm:spPr/>
    </dgm:pt>
    <dgm:pt modelId="{5AA8A602-1573-45B3-8B47-468B901F2980}" type="pres">
      <dgm:prSet presAssocID="{888E3F5A-FFE5-4AD0-9492-9E805573F6B1}" presName="thickLine" presStyleLbl="alignNode1" presStyleIdx="1" presStyleCnt="5"/>
      <dgm:spPr/>
    </dgm:pt>
    <dgm:pt modelId="{2D1A2778-FDE9-41D6-A2AC-00FEE486A698}" type="pres">
      <dgm:prSet presAssocID="{888E3F5A-FFE5-4AD0-9492-9E805573F6B1}" presName="horz1" presStyleCnt="0"/>
      <dgm:spPr/>
    </dgm:pt>
    <dgm:pt modelId="{3341F504-5880-4ADD-8920-0654D99817F1}" type="pres">
      <dgm:prSet presAssocID="{888E3F5A-FFE5-4AD0-9492-9E805573F6B1}" presName="tx1" presStyleLbl="revTx" presStyleIdx="1" presStyleCnt="5"/>
      <dgm:spPr/>
    </dgm:pt>
    <dgm:pt modelId="{7CA797EB-696F-4D49-BD10-4159C273ECE6}" type="pres">
      <dgm:prSet presAssocID="{888E3F5A-FFE5-4AD0-9492-9E805573F6B1}" presName="vert1" presStyleCnt="0"/>
      <dgm:spPr/>
    </dgm:pt>
    <dgm:pt modelId="{A30800B2-F908-45DE-9ADC-A0C2EC971772}" type="pres">
      <dgm:prSet presAssocID="{88E727C2-C403-4588-BC8A-812CB3289F6F}" presName="thickLine" presStyleLbl="alignNode1" presStyleIdx="2" presStyleCnt="5"/>
      <dgm:spPr/>
    </dgm:pt>
    <dgm:pt modelId="{5E274EB5-A4CB-49AE-B020-070B2C0CCDF5}" type="pres">
      <dgm:prSet presAssocID="{88E727C2-C403-4588-BC8A-812CB3289F6F}" presName="horz1" presStyleCnt="0"/>
      <dgm:spPr/>
    </dgm:pt>
    <dgm:pt modelId="{FAA3FE6A-C7AD-4020-B00F-878F8DE0F173}" type="pres">
      <dgm:prSet presAssocID="{88E727C2-C403-4588-BC8A-812CB3289F6F}" presName="tx1" presStyleLbl="revTx" presStyleIdx="2" presStyleCnt="5"/>
      <dgm:spPr/>
    </dgm:pt>
    <dgm:pt modelId="{9AAC60D8-4920-4465-9844-101D72EF7974}" type="pres">
      <dgm:prSet presAssocID="{88E727C2-C403-4588-BC8A-812CB3289F6F}" presName="vert1" presStyleCnt="0"/>
      <dgm:spPr/>
    </dgm:pt>
    <dgm:pt modelId="{FE1E669D-A58B-4EB9-B52B-744613FB1492}" type="pres">
      <dgm:prSet presAssocID="{F102C4E3-D9DF-4B6B-83CE-D30F4D91F2AA}" presName="thickLine" presStyleLbl="alignNode1" presStyleIdx="3" presStyleCnt="5"/>
      <dgm:spPr/>
    </dgm:pt>
    <dgm:pt modelId="{2686F997-0DFB-4AB9-856E-B4434F709469}" type="pres">
      <dgm:prSet presAssocID="{F102C4E3-D9DF-4B6B-83CE-D30F4D91F2AA}" presName="horz1" presStyleCnt="0"/>
      <dgm:spPr/>
    </dgm:pt>
    <dgm:pt modelId="{9BD2C2EA-05AA-420B-8AE3-1184EE4B3216}" type="pres">
      <dgm:prSet presAssocID="{F102C4E3-D9DF-4B6B-83CE-D30F4D91F2AA}" presName="tx1" presStyleLbl="revTx" presStyleIdx="3" presStyleCnt="5"/>
      <dgm:spPr/>
    </dgm:pt>
    <dgm:pt modelId="{0CB85E62-04ED-409E-8C07-D9B8B289FA80}" type="pres">
      <dgm:prSet presAssocID="{F102C4E3-D9DF-4B6B-83CE-D30F4D91F2AA}" presName="vert1" presStyleCnt="0"/>
      <dgm:spPr/>
    </dgm:pt>
    <dgm:pt modelId="{FF7C03EB-E769-42F5-93DE-2D0E557FC7E7}" type="pres">
      <dgm:prSet presAssocID="{57E7F711-2CE4-4E9A-9A89-0C2C27B95D79}" presName="thickLine" presStyleLbl="alignNode1" presStyleIdx="4" presStyleCnt="5"/>
      <dgm:spPr/>
    </dgm:pt>
    <dgm:pt modelId="{65727D89-22B1-465B-A788-6A19C25EF11C}" type="pres">
      <dgm:prSet presAssocID="{57E7F711-2CE4-4E9A-9A89-0C2C27B95D79}" presName="horz1" presStyleCnt="0"/>
      <dgm:spPr/>
    </dgm:pt>
    <dgm:pt modelId="{8762A264-66B5-43F4-824A-7ED97638D0CE}" type="pres">
      <dgm:prSet presAssocID="{57E7F711-2CE4-4E9A-9A89-0C2C27B95D79}" presName="tx1" presStyleLbl="revTx" presStyleIdx="4" presStyleCnt="5"/>
      <dgm:spPr/>
    </dgm:pt>
    <dgm:pt modelId="{EB4233C9-4135-40A8-8277-00D6514A2CE3}" type="pres">
      <dgm:prSet presAssocID="{57E7F711-2CE4-4E9A-9A89-0C2C27B95D79}" presName="vert1" presStyleCnt="0"/>
      <dgm:spPr/>
    </dgm:pt>
  </dgm:ptLst>
  <dgm:cxnLst>
    <dgm:cxn modelId="{B05DBB15-CB35-48B6-A56B-F08901A0678E}" type="presOf" srcId="{888E3F5A-FFE5-4AD0-9492-9E805573F6B1}" destId="{3341F504-5880-4ADD-8920-0654D99817F1}" srcOrd="0" destOrd="0" presId="urn:microsoft.com/office/officeart/2008/layout/LinedList"/>
    <dgm:cxn modelId="{A1E10B2E-CDE3-4DFC-B9C5-F1B5B4C4C8BA}" type="presOf" srcId="{88E727C2-C403-4588-BC8A-812CB3289F6F}" destId="{FAA3FE6A-C7AD-4020-B00F-878F8DE0F173}" srcOrd="0" destOrd="0" presId="urn:microsoft.com/office/officeart/2008/layout/LinedList"/>
    <dgm:cxn modelId="{AD942F33-B7A5-4DB0-976B-53FB185B3A89}" srcId="{A4828161-9583-41D1-936C-63378E081F20}" destId="{888E3F5A-FFE5-4AD0-9492-9E805573F6B1}" srcOrd="1" destOrd="0" parTransId="{4B4F85F2-AA5E-4610-BB05-5CB909657BB7}" sibTransId="{7702B89C-31EB-4E45-8947-A76F6F423884}"/>
    <dgm:cxn modelId="{7AB16537-8E76-4615-AF32-1C9B703DB5D5}" type="presOf" srcId="{57E7F711-2CE4-4E9A-9A89-0C2C27B95D79}" destId="{8762A264-66B5-43F4-824A-7ED97638D0CE}" srcOrd="0" destOrd="0" presId="urn:microsoft.com/office/officeart/2008/layout/LinedList"/>
    <dgm:cxn modelId="{BD734E60-2981-4098-9E16-0728DC46B630}" srcId="{A4828161-9583-41D1-936C-63378E081F20}" destId="{29DF4755-BBB3-46BB-B7B6-093F3D3F5644}" srcOrd="0" destOrd="0" parTransId="{8E48DC59-B863-4AC3-9413-E0220B235612}" sibTransId="{D39B1A9B-A1BB-40B6-A162-41C1F2CF533B}"/>
    <dgm:cxn modelId="{8A899294-DBDE-4D8F-9941-4272C088FFC3}" srcId="{A4828161-9583-41D1-936C-63378E081F20}" destId="{88E727C2-C403-4588-BC8A-812CB3289F6F}" srcOrd="2" destOrd="0" parTransId="{A001F4A3-D633-4643-B4EC-55902B334D3D}" sibTransId="{1E963C06-DAEF-4FC0-B2BB-2D7F3A4C0AF8}"/>
    <dgm:cxn modelId="{92D444AA-24F3-4821-8D54-B054223A9A28}" srcId="{A4828161-9583-41D1-936C-63378E081F20}" destId="{57E7F711-2CE4-4E9A-9A89-0C2C27B95D79}" srcOrd="4" destOrd="0" parTransId="{4E6955E5-2AEF-45E7-A49C-1070F9ECB0C6}" sibTransId="{820CC59E-010E-4014-BF63-0DFE2B5CA48F}"/>
    <dgm:cxn modelId="{4CD4BFB2-5BBE-4EE5-8209-ABFE09C559EE}" type="presOf" srcId="{29DF4755-BBB3-46BB-B7B6-093F3D3F5644}" destId="{BE5AE7B5-7900-453A-BC2E-BBA033DF430B}" srcOrd="0" destOrd="0" presId="urn:microsoft.com/office/officeart/2008/layout/LinedList"/>
    <dgm:cxn modelId="{02F0A3BD-25C9-4ED7-AFA1-EF2FF652AABC}" type="presOf" srcId="{F102C4E3-D9DF-4B6B-83CE-D30F4D91F2AA}" destId="{9BD2C2EA-05AA-420B-8AE3-1184EE4B3216}" srcOrd="0" destOrd="0" presId="urn:microsoft.com/office/officeart/2008/layout/LinedList"/>
    <dgm:cxn modelId="{F9D025D1-8009-4E3A-940E-E344B7DBADE4}" type="presOf" srcId="{A4828161-9583-41D1-936C-63378E081F20}" destId="{434D4DBD-3178-4F25-A402-85765BC5D72F}" srcOrd="0" destOrd="0" presId="urn:microsoft.com/office/officeart/2008/layout/LinedList"/>
    <dgm:cxn modelId="{440768D8-AD79-486E-A205-1BA247AD68D9}" srcId="{A4828161-9583-41D1-936C-63378E081F20}" destId="{F102C4E3-D9DF-4B6B-83CE-D30F4D91F2AA}" srcOrd="3" destOrd="0" parTransId="{6912F4C4-354C-4484-A406-63A34A5FA24C}" sibTransId="{3BAFBC3B-9A31-49B7-A3E9-1B7BFC8F4F83}"/>
    <dgm:cxn modelId="{EABC3302-9F87-42B1-B6B9-9BFBDB70C464}" type="presParOf" srcId="{434D4DBD-3178-4F25-A402-85765BC5D72F}" destId="{6093C03B-29F8-4896-A316-FE707C8DC47A}" srcOrd="0" destOrd="0" presId="urn:microsoft.com/office/officeart/2008/layout/LinedList"/>
    <dgm:cxn modelId="{38364A7C-0B6F-4208-BDAC-2623D2ED5ADF}" type="presParOf" srcId="{434D4DBD-3178-4F25-A402-85765BC5D72F}" destId="{B24CD454-D5FA-4F0E-9691-02D205359465}" srcOrd="1" destOrd="0" presId="urn:microsoft.com/office/officeart/2008/layout/LinedList"/>
    <dgm:cxn modelId="{B66EF91A-8EE0-4317-AB6F-0A4DC23C6976}" type="presParOf" srcId="{B24CD454-D5FA-4F0E-9691-02D205359465}" destId="{BE5AE7B5-7900-453A-BC2E-BBA033DF430B}" srcOrd="0" destOrd="0" presId="urn:microsoft.com/office/officeart/2008/layout/LinedList"/>
    <dgm:cxn modelId="{2D0A2778-47DC-4BBF-9303-79B0E762B692}" type="presParOf" srcId="{B24CD454-D5FA-4F0E-9691-02D205359465}" destId="{373D90D9-3DE6-4342-A57B-93B4F65F604C}" srcOrd="1" destOrd="0" presId="urn:microsoft.com/office/officeart/2008/layout/LinedList"/>
    <dgm:cxn modelId="{18780C73-83D7-42AB-8F75-CF0AF669A872}" type="presParOf" srcId="{434D4DBD-3178-4F25-A402-85765BC5D72F}" destId="{5AA8A602-1573-45B3-8B47-468B901F2980}" srcOrd="2" destOrd="0" presId="urn:microsoft.com/office/officeart/2008/layout/LinedList"/>
    <dgm:cxn modelId="{F5089D33-6F3F-4686-8768-7657648469C4}" type="presParOf" srcId="{434D4DBD-3178-4F25-A402-85765BC5D72F}" destId="{2D1A2778-FDE9-41D6-A2AC-00FEE486A698}" srcOrd="3" destOrd="0" presId="urn:microsoft.com/office/officeart/2008/layout/LinedList"/>
    <dgm:cxn modelId="{3D05EC9E-BABD-4C09-B5A4-B08AB667613E}" type="presParOf" srcId="{2D1A2778-FDE9-41D6-A2AC-00FEE486A698}" destId="{3341F504-5880-4ADD-8920-0654D99817F1}" srcOrd="0" destOrd="0" presId="urn:microsoft.com/office/officeart/2008/layout/LinedList"/>
    <dgm:cxn modelId="{A72416FE-482B-4538-B4D3-D1744F9AA868}" type="presParOf" srcId="{2D1A2778-FDE9-41D6-A2AC-00FEE486A698}" destId="{7CA797EB-696F-4D49-BD10-4159C273ECE6}" srcOrd="1" destOrd="0" presId="urn:microsoft.com/office/officeart/2008/layout/LinedList"/>
    <dgm:cxn modelId="{8BFCC569-D3B3-4C08-B2F1-DC73FF62D7DB}" type="presParOf" srcId="{434D4DBD-3178-4F25-A402-85765BC5D72F}" destId="{A30800B2-F908-45DE-9ADC-A0C2EC971772}" srcOrd="4" destOrd="0" presId="urn:microsoft.com/office/officeart/2008/layout/LinedList"/>
    <dgm:cxn modelId="{79848073-0D69-4C9C-8DB7-BD61AEBE6ED2}" type="presParOf" srcId="{434D4DBD-3178-4F25-A402-85765BC5D72F}" destId="{5E274EB5-A4CB-49AE-B020-070B2C0CCDF5}" srcOrd="5" destOrd="0" presId="urn:microsoft.com/office/officeart/2008/layout/LinedList"/>
    <dgm:cxn modelId="{77384398-E6A7-4727-B879-2C290747F95F}" type="presParOf" srcId="{5E274EB5-A4CB-49AE-B020-070B2C0CCDF5}" destId="{FAA3FE6A-C7AD-4020-B00F-878F8DE0F173}" srcOrd="0" destOrd="0" presId="urn:microsoft.com/office/officeart/2008/layout/LinedList"/>
    <dgm:cxn modelId="{246704EB-08D7-4C6B-AFE7-6C7DE8683D2D}" type="presParOf" srcId="{5E274EB5-A4CB-49AE-B020-070B2C0CCDF5}" destId="{9AAC60D8-4920-4465-9844-101D72EF7974}" srcOrd="1" destOrd="0" presId="urn:microsoft.com/office/officeart/2008/layout/LinedList"/>
    <dgm:cxn modelId="{AF27EAE2-B0E2-4335-9C5C-2E0D13EEE44D}" type="presParOf" srcId="{434D4DBD-3178-4F25-A402-85765BC5D72F}" destId="{FE1E669D-A58B-4EB9-B52B-744613FB1492}" srcOrd="6" destOrd="0" presId="urn:microsoft.com/office/officeart/2008/layout/LinedList"/>
    <dgm:cxn modelId="{5B9FEA51-5AF9-47E0-9F4E-EC57CC3C24EB}" type="presParOf" srcId="{434D4DBD-3178-4F25-A402-85765BC5D72F}" destId="{2686F997-0DFB-4AB9-856E-B4434F709469}" srcOrd="7" destOrd="0" presId="urn:microsoft.com/office/officeart/2008/layout/LinedList"/>
    <dgm:cxn modelId="{BCBDD88B-1496-4853-8FC1-A739FB54C506}" type="presParOf" srcId="{2686F997-0DFB-4AB9-856E-B4434F709469}" destId="{9BD2C2EA-05AA-420B-8AE3-1184EE4B3216}" srcOrd="0" destOrd="0" presId="urn:microsoft.com/office/officeart/2008/layout/LinedList"/>
    <dgm:cxn modelId="{5074B012-6406-410F-9AB8-5F1823E6125C}" type="presParOf" srcId="{2686F997-0DFB-4AB9-856E-B4434F709469}" destId="{0CB85E62-04ED-409E-8C07-D9B8B289FA80}" srcOrd="1" destOrd="0" presId="urn:microsoft.com/office/officeart/2008/layout/LinedList"/>
    <dgm:cxn modelId="{394839D8-4EF2-493A-A3F4-7F9334B70A24}" type="presParOf" srcId="{434D4DBD-3178-4F25-A402-85765BC5D72F}" destId="{FF7C03EB-E769-42F5-93DE-2D0E557FC7E7}" srcOrd="8" destOrd="0" presId="urn:microsoft.com/office/officeart/2008/layout/LinedList"/>
    <dgm:cxn modelId="{F99BF87B-EDAE-4AB3-BBF9-C30EA3AFCFCC}" type="presParOf" srcId="{434D4DBD-3178-4F25-A402-85765BC5D72F}" destId="{65727D89-22B1-465B-A788-6A19C25EF11C}" srcOrd="9" destOrd="0" presId="urn:microsoft.com/office/officeart/2008/layout/LinedList"/>
    <dgm:cxn modelId="{BE4F050B-ABC0-42E0-9CE9-91C230A5851D}" type="presParOf" srcId="{65727D89-22B1-465B-A788-6A19C25EF11C}" destId="{8762A264-66B5-43F4-824A-7ED97638D0CE}" srcOrd="0" destOrd="0" presId="urn:microsoft.com/office/officeart/2008/layout/LinedList"/>
    <dgm:cxn modelId="{E2A3ABE3-6555-4A87-82A7-7390F73B420A}" type="presParOf" srcId="{65727D89-22B1-465B-A788-6A19C25EF11C}" destId="{EB4233C9-4135-40A8-8277-00D6514A2C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5C2CAF-7275-404F-B5BC-B615B25D841B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D074662-A059-4BD9-B686-E519FDE6C8BA}">
      <dgm:prSet/>
      <dgm:spPr/>
      <dgm:t>
        <a:bodyPr/>
        <a:lstStyle/>
        <a:p>
          <a:r>
            <a:rPr lang="en-US" b="1" dirty="0"/>
            <a:t>Tricare Prime</a:t>
          </a:r>
          <a:r>
            <a:rPr lang="en-US" dirty="0"/>
            <a:t>: Managed care option; available to active-duty members and their families.</a:t>
          </a:r>
        </a:p>
      </dgm:t>
    </dgm:pt>
    <dgm:pt modelId="{B7B2D4FE-B375-448D-A91B-C5C5B0BD9BA9}" type="parTrans" cxnId="{EEF81CB9-11BF-437C-8779-BCBC05DF4FBD}">
      <dgm:prSet/>
      <dgm:spPr/>
      <dgm:t>
        <a:bodyPr/>
        <a:lstStyle/>
        <a:p>
          <a:endParaRPr lang="en-US"/>
        </a:p>
      </dgm:t>
    </dgm:pt>
    <dgm:pt modelId="{83EED35F-F342-43A8-B93A-61D850084D62}" type="sibTrans" cxnId="{EEF81CB9-11BF-437C-8779-BCBC05DF4FBD}">
      <dgm:prSet/>
      <dgm:spPr/>
      <dgm:t>
        <a:bodyPr/>
        <a:lstStyle/>
        <a:p>
          <a:endParaRPr lang="en-US"/>
        </a:p>
      </dgm:t>
    </dgm:pt>
    <dgm:pt modelId="{5F0DC0AE-7BC6-46B5-A908-3714F6D0FB57}">
      <dgm:prSet/>
      <dgm:spPr/>
      <dgm:t>
        <a:bodyPr/>
        <a:lstStyle/>
        <a:p>
          <a:r>
            <a:rPr lang="en-US" b="1" dirty="0"/>
            <a:t>Tricare Select</a:t>
          </a:r>
          <a:r>
            <a:rPr lang="en-US" dirty="0"/>
            <a:t>: Fee-for-service plan; offers flexibility in choosing providers.</a:t>
          </a:r>
        </a:p>
      </dgm:t>
    </dgm:pt>
    <dgm:pt modelId="{698C3F53-6AC6-458C-B06D-733EF95F161F}" type="parTrans" cxnId="{382B8772-A0A7-4FF1-97EA-0683965780F6}">
      <dgm:prSet/>
      <dgm:spPr/>
      <dgm:t>
        <a:bodyPr/>
        <a:lstStyle/>
        <a:p>
          <a:endParaRPr lang="en-US"/>
        </a:p>
      </dgm:t>
    </dgm:pt>
    <dgm:pt modelId="{05B67471-E951-4AD5-AD9D-3CFB849AB4F5}" type="sibTrans" cxnId="{382B8772-A0A7-4FF1-97EA-0683965780F6}">
      <dgm:prSet/>
      <dgm:spPr/>
      <dgm:t>
        <a:bodyPr/>
        <a:lstStyle/>
        <a:p>
          <a:endParaRPr lang="en-US"/>
        </a:p>
      </dgm:t>
    </dgm:pt>
    <dgm:pt modelId="{E5AF4B33-292F-409E-86F0-03E61FD72BBC}">
      <dgm:prSet/>
      <dgm:spPr/>
      <dgm:t>
        <a:bodyPr/>
        <a:lstStyle/>
        <a:p>
          <a:r>
            <a:rPr lang="en-US" b="1" dirty="0"/>
            <a:t>Tricare For Life (TFL): </a:t>
          </a:r>
          <a:r>
            <a:rPr lang="en-US" dirty="0"/>
            <a:t>Coverage for Medicare-eligible beneficiaries.</a:t>
          </a:r>
        </a:p>
      </dgm:t>
    </dgm:pt>
    <dgm:pt modelId="{557552F1-301B-44EA-9521-2CF9CE0D4E12}" type="parTrans" cxnId="{2EBCFC57-983A-4C3D-AEAD-873E9F6A3DD1}">
      <dgm:prSet/>
      <dgm:spPr/>
      <dgm:t>
        <a:bodyPr/>
        <a:lstStyle/>
        <a:p>
          <a:endParaRPr lang="en-US"/>
        </a:p>
      </dgm:t>
    </dgm:pt>
    <dgm:pt modelId="{0C261F3E-01F5-4672-B687-3DF0784D2B9A}" type="sibTrans" cxnId="{2EBCFC57-983A-4C3D-AEAD-873E9F6A3DD1}">
      <dgm:prSet/>
      <dgm:spPr/>
      <dgm:t>
        <a:bodyPr/>
        <a:lstStyle/>
        <a:p>
          <a:endParaRPr lang="en-US"/>
        </a:p>
      </dgm:t>
    </dgm:pt>
    <dgm:pt modelId="{03D30A21-A2BB-4A1E-AB61-9B0FEF7E940A}">
      <dgm:prSet/>
      <dgm:spPr/>
      <dgm:t>
        <a:bodyPr/>
        <a:lstStyle/>
        <a:p>
          <a:r>
            <a:rPr lang="en-US" b="1" dirty="0"/>
            <a:t>Tricare Reserve Select (TRS): </a:t>
          </a:r>
          <a:r>
            <a:rPr lang="en-US" dirty="0"/>
            <a:t>For qualified members of the Reserve.</a:t>
          </a:r>
        </a:p>
      </dgm:t>
    </dgm:pt>
    <dgm:pt modelId="{77304E26-4DF6-4609-9BBF-7003542954EF}" type="parTrans" cxnId="{1BB6AA01-8B70-4C21-984B-62E91B9A9F62}">
      <dgm:prSet/>
      <dgm:spPr/>
      <dgm:t>
        <a:bodyPr/>
        <a:lstStyle/>
        <a:p>
          <a:endParaRPr lang="en-US"/>
        </a:p>
      </dgm:t>
    </dgm:pt>
    <dgm:pt modelId="{84F14D06-F0A0-43EE-AAD6-BF6BA1EB268A}" type="sibTrans" cxnId="{1BB6AA01-8B70-4C21-984B-62E91B9A9F62}">
      <dgm:prSet/>
      <dgm:spPr/>
      <dgm:t>
        <a:bodyPr/>
        <a:lstStyle/>
        <a:p>
          <a:endParaRPr lang="en-US"/>
        </a:p>
      </dgm:t>
    </dgm:pt>
    <dgm:pt modelId="{8A5E03D0-789A-4A06-81A4-3ACD645A74B9}">
      <dgm:prSet/>
      <dgm:spPr/>
      <dgm:t>
        <a:bodyPr/>
        <a:lstStyle/>
        <a:p>
          <a:r>
            <a:rPr lang="en-US" b="1" dirty="0"/>
            <a:t>Tricare Retired Reserve (TRR): </a:t>
          </a:r>
          <a:r>
            <a:rPr lang="en-US" dirty="0"/>
            <a:t>For retired Guard and Reserve members.</a:t>
          </a:r>
        </a:p>
      </dgm:t>
    </dgm:pt>
    <dgm:pt modelId="{478DC636-A877-4921-B600-C2F84DBAD762}" type="parTrans" cxnId="{C37CF25C-5CA2-4157-B945-35DDB8C0876D}">
      <dgm:prSet/>
      <dgm:spPr/>
      <dgm:t>
        <a:bodyPr/>
        <a:lstStyle/>
        <a:p>
          <a:endParaRPr lang="en-US"/>
        </a:p>
      </dgm:t>
    </dgm:pt>
    <dgm:pt modelId="{A5DE0304-B48B-4652-84E1-0F42E6BA4FFC}" type="sibTrans" cxnId="{C37CF25C-5CA2-4157-B945-35DDB8C0876D}">
      <dgm:prSet/>
      <dgm:spPr/>
      <dgm:t>
        <a:bodyPr/>
        <a:lstStyle/>
        <a:p>
          <a:endParaRPr lang="en-US"/>
        </a:p>
      </dgm:t>
    </dgm:pt>
    <dgm:pt modelId="{E73967EB-AD53-449B-8D48-F3A1FDCC8FDC}" type="pres">
      <dgm:prSet presAssocID="{835C2CAF-7275-404F-B5BC-B615B25D841B}" presName="vert0" presStyleCnt="0">
        <dgm:presLayoutVars>
          <dgm:dir/>
          <dgm:animOne val="branch"/>
          <dgm:animLvl val="lvl"/>
        </dgm:presLayoutVars>
      </dgm:prSet>
      <dgm:spPr/>
    </dgm:pt>
    <dgm:pt modelId="{81DFE87D-85A3-4938-9147-5EDB430A6291}" type="pres">
      <dgm:prSet presAssocID="{4D074662-A059-4BD9-B686-E519FDE6C8BA}" presName="thickLine" presStyleLbl="alignNode1" presStyleIdx="0" presStyleCnt="5"/>
      <dgm:spPr/>
    </dgm:pt>
    <dgm:pt modelId="{00432AE5-419D-47C7-ADC0-717C1540DDCF}" type="pres">
      <dgm:prSet presAssocID="{4D074662-A059-4BD9-B686-E519FDE6C8BA}" presName="horz1" presStyleCnt="0"/>
      <dgm:spPr/>
    </dgm:pt>
    <dgm:pt modelId="{494758BF-378D-4AF4-931F-5310E6A83451}" type="pres">
      <dgm:prSet presAssocID="{4D074662-A059-4BD9-B686-E519FDE6C8BA}" presName="tx1" presStyleLbl="revTx" presStyleIdx="0" presStyleCnt="5"/>
      <dgm:spPr/>
    </dgm:pt>
    <dgm:pt modelId="{D2F4A574-09D4-4FEE-B26D-EFB6D2353589}" type="pres">
      <dgm:prSet presAssocID="{4D074662-A059-4BD9-B686-E519FDE6C8BA}" presName="vert1" presStyleCnt="0"/>
      <dgm:spPr/>
    </dgm:pt>
    <dgm:pt modelId="{A4320755-EF8E-4AA9-99E8-7345DFF12632}" type="pres">
      <dgm:prSet presAssocID="{5F0DC0AE-7BC6-46B5-A908-3714F6D0FB57}" presName="thickLine" presStyleLbl="alignNode1" presStyleIdx="1" presStyleCnt="5"/>
      <dgm:spPr/>
    </dgm:pt>
    <dgm:pt modelId="{98CBB482-30F0-4169-9D75-C3C21BD3615A}" type="pres">
      <dgm:prSet presAssocID="{5F0DC0AE-7BC6-46B5-A908-3714F6D0FB57}" presName="horz1" presStyleCnt="0"/>
      <dgm:spPr/>
    </dgm:pt>
    <dgm:pt modelId="{5259BF8F-1CF3-47E2-85CC-2497312CD617}" type="pres">
      <dgm:prSet presAssocID="{5F0DC0AE-7BC6-46B5-A908-3714F6D0FB57}" presName="tx1" presStyleLbl="revTx" presStyleIdx="1" presStyleCnt="5"/>
      <dgm:spPr/>
    </dgm:pt>
    <dgm:pt modelId="{4483CA64-CB95-417E-83C6-1FFD2CD5444B}" type="pres">
      <dgm:prSet presAssocID="{5F0DC0AE-7BC6-46B5-A908-3714F6D0FB57}" presName="vert1" presStyleCnt="0"/>
      <dgm:spPr/>
    </dgm:pt>
    <dgm:pt modelId="{B4F25A71-5CF1-4421-99EA-3A0E64DC0518}" type="pres">
      <dgm:prSet presAssocID="{E5AF4B33-292F-409E-86F0-03E61FD72BBC}" presName="thickLine" presStyleLbl="alignNode1" presStyleIdx="2" presStyleCnt="5"/>
      <dgm:spPr/>
    </dgm:pt>
    <dgm:pt modelId="{D3633D03-4203-4926-A245-859E7C614BEB}" type="pres">
      <dgm:prSet presAssocID="{E5AF4B33-292F-409E-86F0-03E61FD72BBC}" presName="horz1" presStyleCnt="0"/>
      <dgm:spPr/>
    </dgm:pt>
    <dgm:pt modelId="{5E69686D-B9CF-483F-8996-22409AE62BDD}" type="pres">
      <dgm:prSet presAssocID="{E5AF4B33-292F-409E-86F0-03E61FD72BBC}" presName="tx1" presStyleLbl="revTx" presStyleIdx="2" presStyleCnt="5"/>
      <dgm:spPr/>
    </dgm:pt>
    <dgm:pt modelId="{39D1F2FD-22CA-4C34-9BE3-14AC52A2347A}" type="pres">
      <dgm:prSet presAssocID="{E5AF4B33-292F-409E-86F0-03E61FD72BBC}" presName="vert1" presStyleCnt="0"/>
      <dgm:spPr/>
    </dgm:pt>
    <dgm:pt modelId="{ED88EED1-81CF-4039-95F9-A36AF69A45E1}" type="pres">
      <dgm:prSet presAssocID="{03D30A21-A2BB-4A1E-AB61-9B0FEF7E940A}" presName="thickLine" presStyleLbl="alignNode1" presStyleIdx="3" presStyleCnt="5"/>
      <dgm:spPr/>
    </dgm:pt>
    <dgm:pt modelId="{80C6F8D3-DE96-41AE-AF19-515DCAD88645}" type="pres">
      <dgm:prSet presAssocID="{03D30A21-A2BB-4A1E-AB61-9B0FEF7E940A}" presName="horz1" presStyleCnt="0"/>
      <dgm:spPr/>
    </dgm:pt>
    <dgm:pt modelId="{C793EEDB-41BC-4838-ACCE-75D87F1E6C2F}" type="pres">
      <dgm:prSet presAssocID="{03D30A21-A2BB-4A1E-AB61-9B0FEF7E940A}" presName="tx1" presStyleLbl="revTx" presStyleIdx="3" presStyleCnt="5"/>
      <dgm:spPr/>
    </dgm:pt>
    <dgm:pt modelId="{3CD596F5-8F32-44B9-B09D-8322CD810A38}" type="pres">
      <dgm:prSet presAssocID="{03D30A21-A2BB-4A1E-AB61-9B0FEF7E940A}" presName="vert1" presStyleCnt="0"/>
      <dgm:spPr/>
    </dgm:pt>
    <dgm:pt modelId="{F3E266AD-4196-4B81-9A8B-46E466E5E881}" type="pres">
      <dgm:prSet presAssocID="{8A5E03D0-789A-4A06-81A4-3ACD645A74B9}" presName="thickLine" presStyleLbl="alignNode1" presStyleIdx="4" presStyleCnt="5"/>
      <dgm:spPr/>
    </dgm:pt>
    <dgm:pt modelId="{9CAD4D2C-5335-4EE4-BFFE-020CAB7CD161}" type="pres">
      <dgm:prSet presAssocID="{8A5E03D0-789A-4A06-81A4-3ACD645A74B9}" presName="horz1" presStyleCnt="0"/>
      <dgm:spPr/>
    </dgm:pt>
    <dgm:pt modelId="{671CA069-03CD-4EDD-9EC2-261C4D671A6B}" type="pres">
      <dgm:prSet presAssocID="{8A5E03D0-789A-4A06-81A4-3ACD645A74B9}" presName="tx1" presStyleLbl="revTx" presStyleIdx="4" presStyleCnt="5"/>
      <dgm:spPr/>
    </dgm:pt>
    <dgm:pt modelId="{6B7C6B19-1BDB-4831-A451-591B53B44CF9}" type="pres">
      <dgm:prSet presAssocID="{8A5E03D0-789A-4A06-81A4-3ACD645A74B9}" presName="vert1" presStyleCnt="0"/>
      <dgm:spPr/>
    </dgm:pt>
  </dgm:ptLst>
  <dgm:cxnLst>
    <dgm:cxn modelId="{1BB6AA01-8B70-4C21-984B-62E91B9A9F62}" srcId="{835C2CAF-7275-404F-B5BC-B615B25D841B}" destId="{03D30A21-A2BB-4A1E-AB61-9B0FEF7E940A}" srcOrd="3" destOrd="0" parTransId="{77304E26-4DF6-4609-9BBF-7003542954EF}" sibTransId="{84F14D06-F0A0-43EE-AAD6-BF6BA1EB268A}"/>
    <dgm:cxn modelId="{C37CF25C-5CA2-4157-B945-35DDB8C0876D}" srcId="{835C2CAF-7275-404F-B5BC-B615B25D841B}" destId="{8A5E03D0-789A-4A06-81A4-3ACD645A74B9}" srcOrd="4" destOrd="0" parTransId="{478DC636-A877-4921-B600-C2F84DBAD762}" sibTransId="{A5DE0304-B48B-4652-84E1-0F42E6BA4FFC}"/>
    <dgm:cxn modelId="{382B8772-A0A7-4FF1-97EA-0683965780F6}" srcId="{835C2CAF-7275-404F-B5BC-B615B25D841B}" destId="{5F0DC0AE-7BC6-46B5-A908-3714F6D0FB57}" srcOrd="1" destOrd="0" parTransId="{698C3F53-6AC6-458C-B06D-733EF95F161F}" sibTransId="{05B67471-E951-4AD5-AD9D-3CFB849AB4F5}"/>
    <dgm:cxn modelId="{2EBCFC57-983A-4C3D-AEAD-873E9F6A3DD1}" srcId="{835C2CAF-7275-404F-B5BC-B615B25D841B}" destId="{E5AF4B33-292F-409E-86F0-03E61FD72BBC}" srcOrd="2" destOrd="0" parTransId="{557552F1-301B-44EA-9521-2CF9CE0D4E12}" sibTransId="{0C261F3E-01F5-4672-B687-3DF0784D2B9A}"/>
    <dgm:cxn modelId="{555CBC7F-1A67-4DE9-8D47-05F6397D82E6}" type="presOf" srcId="{8A5E03D0-789A-4A06-81A4-3ACD645A74B9}" destId="{671CA069-03CD-4EDD-9EC2-261C4D671A6B}" srcOrd="0" destOrd="0" presId="urn:microsoft.com/office/officeart/2008/layout/LinedList"/>
    <dgm:cxn modelId="{4FBBF4A1-24EA-4132-85F8-A6986B33E445}" type="presOf" srcId="{835C2CAF-7275-404F-B5BC-B615B25D841B}" destId="{E73967EB-AD53-449B-8D48-F3A1FDCC8FDC}" srcOrd="0" destOrd="0" presId="urn:microsoft.com/office/officeart/2008/layout/LinedList"/>
    <dgm:cxn modelId="{365B04A5-0443-498F-9AF5-A6FC95F5BA60}" type="presOf" srcId="{4D074662-A059-4BD9-B686-E519FDE6C8BA}" destId="{494758BF-378D-4AF4-931F-5310E6A83451}" srcOrd="0" destOrd="0" presId="urn:microsoft.com/office/officeart/2008/layout/LinedList"/>
    <dgm:cxn modelId="{EEF81CB9-11BF-437C-8779-BCBC05DF4FBD}" srcId="{835C2CAF-7275-404F-B5BC-B615B25D841B}" destId="{4D074662-A059-4BD9-B686-E519FDE6C8BA}" srcOrd="0" destOrd="0" parTransId="{B7B2D4FE-B375-448D-A91B-C5C5B0BD9BA9}" sibTransId="{83EED35F-F342-43A8-B93A-61D850084D62}"/>
    <dgm:cxn modelId="{47571ECB-6722-433C-A17B-34E49BFCF311}" type="presOf" srcId="{03D30A21-A2BB-4A1E-AB61-9B0FEF7E940A}" destId="{C793EEDB-41BC-4838-ACCE-75D87F1E6C2F}" srcOrd="0" destOrd="0" presId="urn:microsoft.com/office/officeart/2008/layout/LinedList"/>
    <dgm:cxn modelId="{F35FFADB-F28F-4973-A4FC-740171E9E5DD}" type="presOf" srcId="{5F0DC0AE-7BC6-46B5-A908-3714F6D0FB57}" destId="{5259BF8F-1CF3-47E2-85CC-2497312CD617}" srcOrd="0" destOrd="0" presId="urn:microsoft.com/office/officeart/2008/layout/LinedList"/>
    <dgm:cxn modelId="{AFEB5EFC-24AF-4467-8F7F-415A9D77B84C}" type="presOf" srcId="{E5AF4B33-292F-409E-86F0-03E61FD72BBC}" destId="{5E69686D-B9CF-483F-8996-22409AE62BDD}" srcOrd="0" destOrd="0" presId="urn:microsoft.com/office/officeart/2008/layout/LinedList"/>
    <dgm:cxn modelId="{A704EEBF-2D1C-4B7C-9A76-29FD2D267196}" type="presParOf" srcId="{E73967EB-AD53-449B-8D48-F3A1FDCC8FDC}" destId="{81DFE87D-85A3-4938-9147-5EDB430A6291}" srcOrd="0" destOrd="0" presId="urn:microsoft.com/office/officeart/2008/layout/LinedList"/>
    <dgm:cxn modelId="{BC4B2C65-733C-4436-92B2-FBE50FE799FB}" type="presParOf" srcId="{E73967EB-AD53-449B-8D48-F3A1FDCC8FDC}" destId="{00432AE5-419D-47C7-ADC0-717C1540DDCF}" srcOrd="1" destOrd="0" presId="urn:microsoft.com/office/officeart/2008/layout/LinedList"/>
    <dgm:cxn modelId="{869E6B6C-C3FE-4730-9841-396768A616C8}" type="presParOf" srcId="{00432AE5-419D-47C7-ADC0-717C1540DDCF}" destId="{494758BF-378D-4AF4-931F-5310E6A83451}" srcOrd="0" destOrd="0" presId="urn:microsoft.com/office/officeart/2008/layout/LinedList"/>
    <dgm:cxn modelId="{1C38052A-76D8-4FD0-A627-BEC7B806B4C1}" type="presParOf" srcId="{00432AE5-419D-47C7-ADC0-717C1540DDCF}" destId="{D2F4A574-09D4-4FEE-B26D-EFB6D2353589}" srcOrd="1" destOrd="0" presId="urn:microsoft.com/office/officeart/2008/layout/LinedList"/>
    <dgm:cxn modelId="{2A322913-2631-4B2A-851F-ED04BD3B951A}" type="presParOf" srcId="{E73967EB-AD53-449B-8D48-F3A1FDCC8FDC}" destId="{A4320755-EF8E-4AA9-99E8-7345DFF12632}" srcOrd="2" destOrd="0" presId="urn:microsoft.com/office/officeart/2008/layout/LinedList"/>
    <dgm:cxn modelId="{385258F1-CEFD-459D-9A1F-846DA5608592}" type="presParOf" srcId="{E73967EB-AD53-449B-8D48-F3A1FDCC8FDC}" destId="{98CBB482-30F0-4169-9D75-C3C21BD3615A}" srcOrd="3" destOrd="0" presId="urn:microsoft.com/office/officeart/2008/layout/LinedList"/>
    <dgm:cxn modelId="{84B76ABC-7117-47B5-B6C6-04FE680C5B91}" type="presParOf" srcId="{98CBB482-30F0-4169-9D75-C3C21BD3615A}" destId="{5259BF8F-1CF3-47E2-85CC-2497312CD617}" srcOrd="0" destOrd="0" presId="urn:microsoft.com/office/officeart/2008/layout/LinedList"/>
    <dgm:cxn modelId="{BC3F7B8F-13D8-456B-96DD-C4725A841177}" type="presParOf" srcId="{98CBB482-30F0-4169-9D75-C3C21BD3615A}" destId="{4483CA64-CB95-417E-83C6-1FFD2CD5444B}" srcOrd="1" destOrd="0" presId="urn:microsoft.com/office/officeart/2008/layout/LinedList"/>
    <dgm:cxn modelId="{F16111BC-2AD2-47B4-990D-E0597C1AEF95}" type="presParOf" srcId="{E73967EB-AD53-449B-8D48-F3A1FDCC8FDC}" destId="{B4F25A71-5CF1-4421-99EA-3A0E64DC0518}" srcOrd="4" destOrd="0" presId="urn:microsoft.com/office/officeart/2008/layout/LinedList"/>
    <dgm:cxn modelId="{FF7A71FF-BB99-4928-A7BA-6CCEACDD3FBC}" type="presParOf" srcId="{E73967EB-AD53-449B-8D48-F3A1FDCC8FDC}" destId="{D3633D03-4203-4926-A245-859E7C614BEB}" srcOrd="5" destOrd="0" presId="urn:microsoft.com/office/officeart/2008/layout/LinedList"/>
    <dgm:cxn modelId="{245ECA5D-9AE3-4395-82FD-152DAEDE76D1}" type="presParOf" srcId="{D3633D03-4203-4926-A245-859E7C614BEB}" destId="{5E69686D-B9CF-483F-8996-22409AE62BDD}" srcOrd="0" destOrd="0" presId="urn:microsoft.com/office/officeart/2008/layout/LinedList"/>
    <dgm:cxn modelId="{7E6EEDDF-BF68-49EE-B53C-A1FF9F117149}" type="presParOf" srcId="{D3633D03-4203-4926-A245-859E7C614BEB}" destId="{39D1F2FD-22CA-4C34-9BE3-14AC52A2347A}" srcOrd="1" destOrd="0" presId="urn:microsoft.com/office/officeart/2008/layout/LinedList"/>
    <dgm:cxn modelId="{ECAA9AFF-FCF9-40D7-AE02-576A0374F410}" type="presParOf" srcId="{E73967EB-AD53-449B-8D48-F3A1FDCC8FDC}" destId="{ED88EED1-81CF-4039-95F9-A36AF69A45E1}" srcOrd="6" destOrd="0" presId="urn:microsoft.com/office/officeart/2008/layout/LinedList"/>
    <dgm:cxn modelId="{446F8DF3-3238-492D-8A78-6F463F4852F9}" type="presParOf" srcId="{E73967EB-AD53-449B-8D48-F3A1FDCC8FDC}" destId="{80C6F8D3-DE96-41AE-AF19-515DCAD88645}" srcOrd="7" destOrd="0" presId="urn:microsoft.com/office/officeart/2008/layout/LinedList"/>
    <dgm:cxn modelId="{B3990025-B898-4C38-BCD5-4A57A4AF9852}" type="presParOf" srcId="{80C6F8D3-DE96-41AE-AF19-515DCAD88645}" destId="{C793EEDB-41BC-4838-ACCE-75D87F1E6C2F}" srcOrd="0" destOrd="0" presId="urn:microsoft.com/office/officeart/2008/layout/LinedList"/>
    <dgm:cxn modelId="{B5787C59-14EB-49E2-85AE-24FE715CD0F5}" type="presParOf" srcId="{80C6F8D3-DE96-41AE-AF19-515DCAD88645}" destId="{3CD596F5-8F32-44B9-B09D-8322CD810A38}" srcOrd="1" destOrd="0" presId="urn:microsoft.com/office/officeart/2008/layout/LinedList"/>
    <dgm:cxn modelId="{63AF1426-7739-4256-9A4C-ADA6F52EA37C}" type="presParOf" srcId="{E73967EB-AD53-449B-8D48-F3A1FDCC8FDC}" destId="{F3E266AD-4196-4B81-9A8B-46E466E5E881}" srcOrd="8" destOrd="0" presId="urn:microsoft.com/office/officeart/2008/layout/LinedList"/>
    <dgm:cxn modelId="{0F73C751-5AA7-4D94-862A-2B8AF0E47883}" type="presParOf" srcId="{E73967EB-AD53-449B-8D48-F3A1FDCC8FDC}" destId="{9CAD4D2C-5335-4EE4-BFFE-020CAB7CD161}" srcOrd="9" destOrd="0" presId="urn:microsoft.com/office/officeart/2008/layout/LinedList"/>
    <dgm:cxn modelId="{9E7D3155-EAB3-4C8B-B11D-6789F1A38A73}" type="presParOf" srcId="{9CAD4D2C-5335-4EE4-BFFE-020CAB7CD161}" destId="{671CA069-03CD-4EDD-9EC2-261C4D671A6B}" srcOrd="0" destOrd="0" presId="urn:microsoft.com/office/officeart/2008/layout/LinedList"/>
    <dgm:cxn modelId="{01698130-7E87-47CE-AA89-17645A3CB66D}" type="presParOf" srcId="{9CAD4D2C-5335-4EE4-BFFE-020CAB7CD161}" destId="{6B7C6B19-1BDB-4831-A451-591B53B44C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C07559-2F01-451D-88C5-0BBD4E6CB51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A934C39-1B16-43B4-9EA0-BA3E567D32E9}">
      <dgm:prSet/>
      <dgm:spPr/>
      <dgm:t>
        <a:bodyPr/>
        <a:lstStyle/>
        <a:p>
          <a:r>
            <a:rPr lang="en-US" dirty="0"/>
            <a:t>Automatically enrolled in Tricare Prime.</a:t>
          </a:r>
        </a:p>
      </dgm:t>
    </dgm:pt>
    <dgm:pt modelId="{0C153960-AAAE-411A-8477-F44CA826A5E5}" type="parTrans" cxnId="{CE36C696-38A5-408F-824A-C5400D1EC3B6}">
      <dgm:prSet/>
      <dgm:spPr/>
      <dgm:t>
        <a:bodyPr/>
        <a:lstStyle/>
        <a:p>
          <a:endParaRPr lang="en-US"/>
        </a:p>
      </dgm:t>
    </dgm:pt>
    <dgm:pt modelId="{B929C7DB-44B2-4F6D-8B8E-A5FD26922388}" type="sibTrans" cxnId="{CE36C696-38A5-408F-824A-C5400D1EC3B6}">
      <dgm:prSet/>
      <dgm:spPr/>
      <dgm:t>
        <a:bodyPr/>
        <a:lstStyle/>
        <a:p>
          <a:endParaRPr lang="en-US"/>
        </a:p>
      </dgm:t>
    </dgm:pt>
    <dgm:pt modelId="{F52AB60B-44F7-4965-85DA-C5C3EEBFE11C}">
      <dgm:prSet/>
      <dgm:spPr/>
      <dgm:t>
        <a:bodyPr/>
        <a:lstStyle/>
        <a:p>
          <a:r>
            <a:rPr lang="en-US" dirty="0"/>
            <a:t>Coverage includes medical, dental, and vision services.</a:t>
          </a:r>
        </a:p>
      </dgm:t>
    </dgm:pt>
    <dgm:pt modelId="{63C70356-74CA-4953-917A-4617D55C56BD}" type="parTrans" cxnId="{C0E0B0D1-20FE-43DC-96F0-07D1BF41EB73}">
      <dgm:prSet/>
      <dgm:spPr/>
      <dgm:t>
        <a:bodyPr/>
        <a:lstStyle/>
        <a:p>
          <a:endParaRPr lang="en-US"/>
        </a:p>
      </dgm:t>
    </dgm:pt>
    <dgm:pt modelId="{29496FE5-3AA8-40F4-9CDC-2498BC3762D1}" type="sibTrans" cxnId="{C0E0B0D1-20FE-43DC-96F0-07D1BF41EB73}">
      <dgm:prSet/>
      <dgm:spPr/>
      <dgm:t>
        <a:bodyPr/>
        <a:lstStyle/>
        <a:p>
          <a:endParaRPr lang="en-US"/>
        </a:p>
      </dgm:t>
    </dgm:pt>
    <dgm:pt modelId="{1AE7FFD3-5E77-4251-AD70-8D49C73748C4}">
      <dgm:prSet/>
      <dgm:spPr/>
      <dgm:t>
        <a:bodyPr/>
        <a:lstStyle/>
        <a:p>
          <a:r>
            <a:rPr lang="en-US" dirty="0"/>
            <a:t>Requires care from military treatment facilities or in-network providers.</a:t>
          </a:r>
        </a:p>
      </dgm:t>
    </dgm:pt>
    <dgm:pt modelId="{5CAF8CF4-E30A-4D76-BCFC-D9D5CA74232E}" type="parTrans" cxnId="{E75CAC29-6709-4E5C-A9EB-B6AC996C184F}">
      <dgm:prSet/>
      <dgm:spPr/>
      <dgm:t>
        <a:bodyPr/>
        <a:lstStyle/>
        <a:p>
          <a:endParaRPr lang="en-US"/>
        </a:p>
      </dgm:t>
    </dgm:pt>
    <dgm:pt modelId="{EAA60348-E2AB-4973-A235-1286AF84A506}" type="sibTrans" cxnId="{E75CAC29-6709-4E5C-A9EB-B6AC996C184F}">
      <dgm:prSet/>
      <dgm:spPr/>
      <dgm:t>
        <a:bodyPr/>
        <a:lstStyle/>
        <a:p>
          <a:endParaRPr lang="en-US"/>
        </a:p>
      </dgm:t>
    </dgm:pt>
    <dgm:pt modelId="{2452E294-67DD-41FE-B61A-6279EE327AEF}" type="pres">
      <dgm:prSet presAssocID="{D9C07559-2F01-451D-88C5-0BBD4E6CB510}" presName="vert0" presStyleCnt="0">
        <dgm:presLayoutVars>
          <dgm:dir/>
          <dgm:animOne val="branch"/>
          <dgm:animLvl val="lvl"/>
        </dgm:presLayoutVars>
      </dgm:prSet>
      <dgm:spPr/>
    </dgm:pt>
    <dgm:pt modelId="{31805FAB-8EFE-48C3-88AD-F4CA22E998FE}" type="pres">
      <dgm:prSet presAssocID="{6A934C39-1B16-43B4-9EA0-BA3E567D32E9}" presName="thickLine" presStyleLbl="alignNode1" presStyleIdx="0" presStyleCnt="3"/>
      <dgm:spPr/>
    </dgm:pt>
    <dgm:pt modelId="{F8D2DB7C-05D9-4CF7-AD08-EE0F56719A2D}" type="pres">
      <dgm:prSet presAssocID="{6A934C39-1B16-43B4-9EA0-BA3E567D32E9}" presName="horz1" presStyleCnt="0"/>
      <dgm:spPr/>
    </dgm:pt>
    <dgm:pt modelId="{41F72313-AABE-44CC-8A15-65BF570EB46F}" type="pres">
      <dgm:prSet presAssocID="{6A934C39-1B16-43B4-9EA0-BA3E567D32E9}" presName="tx1" presStyleLbl="revTx" presStyleIdx="0" presStyleCnt="3"/>
      <dgm:spPr/>
    </dgm:pt>
    <dgm:pt modelId="{1AAF1AB6-06FB-4869-B6D2-65A2E1F8316B}" type="pres">
      <dgm:prSet presAssocID="{6A934C39-1B16-43B4-9EA0-BA3E567D32E9}" presName="vert1" presStyleCnt="0"/>
      <dgm:spPr/>
    </dgm:pt>
    <dgm:pt modelId="{96D95702-3449-4E93-AF90-6D8F6A878119}" type="pres">
      <dgm:prSet presAssocID="{F52AB60B-44F7-4965-85DA-C5C3EEBFE11C}" presName="thickLine" presStyleLbl="alignNode1" presStyleIdx="1" presStyleCnt="3"/>
      <dgm:spPr/>
    </dgm:pt>
    <dgm:pt modelId="{D36442DA-4EB8-49BB-B6B4-C2F5CC8A307F}" type="pres">
      <dgm:prSet presAssocID="{F52AB60B-44F7-4965-85DA-C5C3EEBFE11C}" presName="horz1" presStyleCnt="0"/>
      <dgm:spPr/>
    </dgm:pt>
    <dgm:pt modelId="{4041C359-B2F9-4FD4-8581-08BB12324B9E}" type="pres">
      <dgm:prSet presAssocID="{F52AB60B-44F7-4965-85DA-C5C3EEBFE11C}" presName="tx1" presStyleLbl="revTx" presStyleIdx="1" presStyleCnt="3"/>
      <dgm:spPr/>
    </dgm:pt>
    <dgm:pt modelId="{F7DF989C-6D22-4239-AAF5-5BCA2873010A}" type="pres">
      <dgm:prSet presAssocID="{F52AB60B-44F7-4965-85DA-C5C3EEBFE11C}" presName="vert1" presStyleCnt="0"/>
      <dgm:spPr/>
    </dgm:pt>
    <dgm:pt modelId="{67CBCF4B-7135-44B5-93DC-605296306410}" type="pres">
      <dgm:prSet presAssocID="{1AE7FFD3-5E77-4251-AD70-8D49C73748C4}" presName="thickLine" presStyleLbl="alignNode1" presStyleIdx="2" presStyleCnt="3"/>
      <dgm:spPr/>
    </dgm:pt>
    <dgm:pt modelId="{59DBBB59-582A-48D1-AE18-AC2C007DE1FD}" type="pres">
      <dgm:prSet presAssocID="{1AE7FFD3-5E77-4251-AD70-8D49C73748C4}" presName="horz1" presStyleCnt="0"/>
      <dgm:spPr/>
    </dgm:pt>
    <dgm:pt modelId="{A7A6D03A-3124-4697-A347-56D841288C13}" type="pres">
      <dgm:prSet presAssocID="{1AE7FFD3-5E77-4251-AD70-8D49C73748C4}" presName="tx1" presStyleLbl="revTx" presStyleIdx="2" presStyleCnt="3"/>
      <dgm:spPr/>
    </dgm:pt>
    <dgm:pt modelId="{E0AE5B72-FB31-4CCC-A959-89B2F199A13C}" type="pres">
      <dgm:prSet presAssocID="{1AE7FFD3-5E77-4251-AD70-8D49C73748C4}" presName="vert1" presStyleCnt="0"/>
      <dgm:spPr/>
    </dgm:pt>
  </dgm:ptLst>
  <dgm:cxnLst>
    <dgm:cxn modelId="{E75CAC29-6709-4E5C-A9EB-B6AC996C184F}" srcId="{D9C07559-2F01-451D-88C5-0BBD4E6CB510}" destId="{1AE7FFD3-5E77-4251-AD70-8D49C73748C4}" srcOrd="2" destOrd="0" parTransId="{5CAF8CF4-E30A-4D76-BCFC-D9D5CA74232E}" sibTransId="{EAA60348-E2AB-4973-A235-1286AF84A506}"/>
    <dgm:cxn modelId="{5CE99F69-4788-4A14-9D84-C85D217BB068}" type="presOf" srcId="{1AE7FFD3-5E77-4251-AD70-8D49C73748C4}" destId="{A7A6D03A-3124-4697-A347-56D841288C13}" srcOrd="0" destOrd="0" presId="urn:microsoft.com/office/officeart/2008/layout/LinedList"/>
    <dgm:cxn modelId="{AD323C7A-336A-49A1-90C5-9FB6A1269AB0}" type="presOf" srcId="{D9C07559-2F01-451D-88C5-0BBD4E6CB510}" destId="{2452E294-67DD-41FE-B61A-6279EE327AEF}" srcOrd="0" destOrd="0" presId="urn:microsoft.com/office/officeart/2008/layout/LinedList"/>
    <dgm:cxn modelId="{CE36C696-38A5-408F-824A-C5400D1EC3B6}" srcId="{D9C07559-2F01-451D-88C5-0BBD4E6CB510}" destId="{6A934C39-1B16-43B4-9EA0-BA3E567D32E9}" srcOrd="0" destOrd="0" parTransId="{0C153960-AAAE-411A-8477-F44CA826A5E5}" sibTransId="{B929C7DB-44B2-4F6D-8B8E-A5FD26922388}"/>
    <dgm:cxn modelId="{F88C3298-A803-48B6-8637-65808D7145DD}" type="presOf" srcId="{F52AB60B-44F7-4965-85DA-C5C3EEBFE11C}" destId="{4041C359-B2F9-4FD4-8581-08BB12324B9E}" srcOrd="0" destOrd="0" presId="urn:microsoft.com/office/officeart/2008/layout/LinedList"/>
    <dgm:cxn modelId="{7AB9CFB4-E013-4DBF-A7B0-5050E3CA80DF}" type="presOf" srcId="{6A934C39-1B16-43B4-9EA0-BA3E567D32E9}" destId="{41F72313-AABE-44CC-8A15-65BF570EB46F}" srcOrd="0" destOrd="0" presId="urn:microsoft.com/office/officeart/2008/layout/LinedList"/>
    <dgm:cxn modelId="{C0E0B0D1-20FE-43DC-96F0-07D1BF41EB73}" srcId="{D9C07559-2F01-451D-88C5-0BBD4E6CB510}" destId="{F52AB60B-44F7-4965-85DA-C5C3EEBFE11C}" srcOrd="1" destOrd="0" parTransId="{63C70356-74CA-4953-917A-4617D55C56BD}" sibTransId="{29496FE5-3AA8-40F4-9CDC-2498BC3762D1}"/>
    <dgm:cxn modelId="{B789769E-36F4-4425-900B-CD8A68E6E724}" type="presParOf" srcId="{2452E294-67DD-41FE-B61A-6279EE327AEF}" destId="{31805FAB-8EFE-48C3-88AD-F4CA22E998FE}" srcOrd="0" destOrd="0" presId="urn:microsoft.com/office/officeart/2008/layout/LinedList"/>
    <dgm:cxn modelId="{F70B9EC1-7945-4F60-9BB4-F8AA9EDFE18E}" type="presParOf" srcId="{2452E294-67DD-41FE-B61A-6279EE327AEF}" destId="{F8D2DB7C-05D9-4CF7-AD08-EE0F56719A2D}" srcOrd="1" destOrd="0" presId="urn:microsoft.com/office/officeart/2008/layout/LinedList"/>
    <dgm:cxn modelId="{C148E7B9-068B-4B1A-A5BA-7C5AEC000D4C}" type="presParOf" srcId="{F8D2DB7C-05D9-4CF7-AD08-EE0F56719A2D}" destId="{41F72313-AABE-44CC-8A15-65BF570EB46F}" srcOrd="0" destOrd="0" presId="urn:microsoft.com/office/officeart/2008/layout/LinedList"/>
    <dgm:cxn modelId="{6628FC6C-FB10-4EDA-842D-91B4AFB11C3D}" type="presParOf" srcId="{F8D2DB7C-05D9-4CF7-AD08-EE0F56719A2D}" destId="{1AAF1AB6-06FB-4869-B6D2-65A2E1F8316B}" srcOrd="1" destOrd="0" presId="urn:microsoft.com/office/officeart/2008/layout/LinedList"/>
    <dgm:cxn modelId="{864D60A4-5D68-415E-AACC-32D761F84A90}" type="presParOf" srcId="{2452E294-67DD-41FE-B61A-6279EE327AEF}" destId="{96D95702-3449-4E93-AF90-6D8F6A878119}" srcOrd="2" destOrd="0" presId="urn:microsoft.com/office/officeart/2008/layout/LinedList"/>
    <dgm:cxn modelId="{EC780762-39A6-4641-909D-2F951D7B57D7}" type="presParOf" srcId="{2452E294-67DD-41FE-B61A-6279EE327AEF}" destId="{D36442DA-4EB8-49BB-B6B4-C2F5CC8A307F}" srcOrd="3" destOrd="0" presId="urn:microsoft.com/office/officeart/2008/layout/LinedList"/>
    <dgm:cxn modelId="{066DE136-410E-4CCE-889D-1BC07E5ED7D0}" type="presParOf" srcId="{D36442DA-4EB8-49BB-B6B4-C2F5CC8A307F}" destId="{4041C359-B2F9-4FD4-8581-08BB12324B9E}" srcOrd="0" destOrd="0" presId="urn:microsoft.com/office/officeart/2008/layout/LinedList"/>
    <dgm:cxn modelId="{C66D5CFB-B806-474B-8887-047FC2C265A8}" type="presParOf" srcId="{D36442DA-4EB8-49BB-B6B4-C2F5CC8A307F}" destId="{F7DF989C-6D22-4239-AAF5-5BCA2873010A}" srcOrd="1" destOrd="0" presId="urn:microsoft.com/office/officeart/2008/layout/LinedList"/>
    <dgm:cxn modelId="{3EA1BFEE-F24A-4EA1-BA8F-D52EBBE71A63}" type="presParOf" srcId="{2452E294-67DD-41FE-B61A-6279EE327AEF}" destId="{67CBCF4B-7135-44B5-93DC-605296306410}" srcOrd="4" destOrd="0" presId="urn:microsoft.com/office/officeart/2008/layout/LinedList"/>
    <dgm:cxn modelId="{DA511FCA-228D-4D6F-BB01-86FD2FA573C9}" type="presParOf" srcId="{2452E294-67DD-41FE-B61A-6279EE327AEF}" destId="{59DBBB59-582A-48D1-AE18-AC2C007DE1FD}" srcOrd="5" destOrd="0" presId="urn:microsoft.com/office/officeart/2008/layout/LinedList"/>
    <dgm:cxn modelId="{CDEFCCB0-41F8-45D1-B4B7-FD25BBBAA5AE}" type="presParOf" srcId="{59DBBB59-582A-48D1-AE18-AC2C007DE1FD}" destId="{A7A6D03A-3124-4697-A347-56D841288C13}" srcOrd="0" destOrd="0" presId="urn:microsoft.com/office/officeart/2008/layout/LinedList"/>
    <dgm:cxn modelId="{C457D3A4-4962-44B4-85C9-AD40BBA0B8A2}" type="presParOf" srcId="{59DBBB59-582A-48D1-AE18-AC2C007DE1FD}" destId="{E0AE5B72-FB31-4CCC-A959-89B2F199A1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6BA2A5-FC30-417C-894D-DF0D59001E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CE9FE2C7-8BDB-4AC7-8CEF-7BDF5A3F9669}">
      <dgm:prSet/>
      <dgm:spPr/>
      <dgm:t>
        <a:bodyPr/>
        <a:lstStyle/>
        <a:p>
          <a:r>
            <a:rPr lang="en-US" dirty="0"/>
            <a:t>Eligible for Tricare Prime or Tricare Select.</a:t>
          </a:r>
        </a:p>
      </dgm:t>
    </dgm:pt>
    <dgm:pt modelId="{16B7E1D4-1678-47C2-9EE0-B4F96A689993}" type="parTrans" cxnId="{9F7F37DB-CE08-415A-929E-CD691596B1B9}">
      <dgm:prSet/>
      <dgm:spPr/>
      <dgm:t>
        <a:bodyPr/>
        <a:lstStyle/>
        <a:p>
          <a:endParaRPr lang="en-US"/>
        </a:p>
      </dgm:t>
    </dgm:pt>
    <dgm:pt modelId="{42F6F504-AC55-45C8-9F43-BA45B41073E2}" type="sibTrans" cxnId="{9F7F37DB-CE08-415A-929E-CD691596B1B9}">
      <dgm:prSet/>
      <dgm:spPr/>
      <dgm:t>
        <a:bodyPr/>
        <a:lstStyle/>
        <a:p>
          <a:endParaRPr lang="en-US"/>
        </a:p>
      </dgm:t>
    </dgm:pt>
    <dgm:pt modelId="{E790682B-3531-4F66-9AA1-90B81282B835}">
      <dgm:prSet/>
      <dgm:spPr/>
      <dgm:t>
        <a:bodyPr/>
        <a:lstStyle/>
        <a:p>
          <a:r>
            <a:rPr lang="en-US" dirty="0"/>
            <a:t>May need to enroll and pay annual premiums.</a:t>
          </a:r>
        </a:p>
      </dgm:t>
    </dgm:pt>
    <dgm:pt modelId="{C7E2DB35-0C56-42F6-942F-4ACE2BF79DCF}" type="parTrans" cxnId="{1FA372AD-6E08-4613-A3B5-4C834D10CCFD}">
      <dgm:prSet/>
      <dgm:spPr/>
      <dgm:t>
        <a:bodyPr/>
        <a:lstStyle/>
        <a:p>
          <a:endParaRPr lang="en-US"/>
        </a:p>
      </dgm:t>
    </dgm:pt>
    <dgm:pt modelId="{4449E35C-7390-47C3-83BB-9553C0844EDE}" type="sibTrans" cxnId="{1FA372AD-6E08-4613-A3B5-4C834D10CCFD}">
      <dgm:prSet/>
      <dgm:spPr/>
      <dgm:t>
        <a:bodyPr/>
        <a:lstStyle/>
        <a:p>
          <a:endParaRPr lang="en-US"/>
        </a:p>
      </dgm:t>
    </dgm:pt>
    <dgm:pt modelId="{EB3FCD95-E488-4FBF-B280-CB67A771CBD0}">
      <dgm:prSet/>
      <dgm:spPr/>
      <dgm:t>
        <a:bodyPr/>
        <a:lstStyle/>
        <a:p>
          <a:r>
            <a:rPr lang="en-US" dirty="0"/>
            <a:t>Tricare For Life once they reach Medicare eligibility (age 65+).</a:t>
          </a:r>
        </a:p>
      </dgm:t>
    </dgm:pt>
    <dgm:pt modelId="{077034F2-1887-4866-86FF-5D2AD15690F6}" type="parTrans" cxnId="{F63178DB-F68B-45F8-8F88-AE40C60D7F0C}">
      <dgm:prSet/>
      <dgm:spPr/>
      <dgm:t>
        <a:bodyPr/>
        <a:lstStyle/>
        <a:p>
          <a:endParaRPr lang="en-US"/>
        </a:p>
      </dgm:t>
    </dgm:pt>
    <dgm:pt modelId="{A0858013-24DA-4B9F-A16E-4332E25AE5FD}" type="sibTrans" cxnId="{F63178DB-F68B-45F8-8F88-AE40C60D7F0C}">
      <dgm:prSet/>
      <dgm:spPr/>
      <dgm:t>
        <a:bodyPr/>
        <a:lstStyle/>
        <a:p>
          <a:endParaRPr lang="en-US"/>
        </a:p>
      </dgm:t>
    </dgm:pt>
    <dgm:pt modelId="{267B8AEC-8B60-4678-B05C-7451071D1C1D}" type="pres">
      <dgm:prSet presAssocID="{896BA2A5-FC30-417C-894D-DF0D59001ED4}" presName="root" presStyleCnt="0">
        <dgm:presLayoutVars>
          <dgm:dir/>
          <dgm:resizeHandles val="exact"/>
        </dgm:presLayoutVars>
      </dgm:prSet>
      <dgm:spPr/>
    </dgm:pt>
    <dgm:pt modelId="{F37BCB9C-2B23-4CD5-AB3C-912EB293345A}" type="pres">
      <dgm:prSet presAssocID="{CE9FE2C7-8BDB-4AC7-8CEF-7BDF5A3F9669}" presName="compNode" presStyleCnt="0"/>
      <dgm:spPr/>
    </dgm:pt>
    <dgm:pt modelId="{0B0074D8-9329-4BE1-87C2-54CE0D4FCDA8}" type="pres">
      <dgm:prSet presAssocID="{CE9FE2C7-8BDB-4AC7-8CEF-7BDF5A3F9669}" presName="bgRect" presStyleLbl="bgShp" presStyleIdx="0" presStyleCnt="3"/>
      <dgm:spPr/>
    </dgm:pt>
    <dgm:pt modelId="{516C967A-E700-4A05-B89D-C0A9FC4ED106}" type="pres">
      <dgm:prSet presAssocID="{CE9FE2C7-8BDB-4AC7-8CEF-7BDF5A3F96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66C3886-D783-4616-93C5-C212C9E33AA8}" type="pres">
      <dgm:prSet presAssocID="{CE9FE2C7-8BDB-4AC7-8CEF-7BDF5A3F9669}" presName="spaceRect" presStyleCnt="0"/>
      <dgm:spPr/>
    </dgm:pt>
    <dgm:pt modelId="{DAAFD650-6D73-41C7-93DD-031DDAA08C19}" type="pres">
      <dgm:prSet presAssocID="{CE9FE2C7-8BDB-4AC7-8CEF-7BDF5A3F9669}" presName="parTx" presStyleLbl="revTx" presStyleIdx="0" presStyleCnt="3">
        <dgm:presLayoutVars>
          <dgm:chMax val="0"/>
          <dgm:chPref val="0"/>
        </dgm:presLayoutVars>
      </dgm:prSet>
      <dgm:spPr/>
    </dgm:pt>
    <dgm:pt modelId="{B7E24B48-B19F-418E-AB18-03E674A955D2}" type="pres">
      <dgm:prSet presAssocID="{42F6F504-AC55-45C8-9F43-BA45B41073E2}" presName="sibTrans" presStyleCnt="0"/>
      <dgm:spPr/>
    </dgm:pt>
    <dgm:pt modelId="{A45ADC7D-DC74-4F4E-B8F1-3AA0A0E09082}" type="pres">
      <dgm:prSet presAssocID="{E790682B-3531-4F66-9AA1-90B81282B835}" presName="compNode" presStyleCnt="0"/>
      <dgm:spPr/>
    </dgm:pt>
    <dgm:pt modelId="{C453C969-0F26-4F9D-9758-4EDDFF49A8D3}" type="pres">
      <dgm:prSet presAssocID="{E790682B-3531-4F66-9AA1-90B81282B835}" presName="bgRect" presStyleLbl="bgShp" presStyleIdx="1" presStyleCnt="3"/>
      <dgm:spPr/>
    </dgm:pt>
    <dgm:pt modelId="{B078BEE1-17F9-4229-B38A-8D69CB76CB59}" type="pres">
      <dgm:prSet presAssocID="{E790682B-3531-4F66-9AA1-90B81282B83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EFED875D-52E7-4436-8287-9D1EDF09C05C}" type="pres">
      <dgm:prSet presAssocID="{E790682B-3531-4F66-9AA1-90B81282B835}" presName="spaceRect" presStyleCnt="0"/>
      <dgm:spPr/>
    </dgm:pt>
    <dgm:pt modelId="{EC7CE812-F03C-4600-814F-B230CF0BAE44}" type="pres">
      <dgm:prSet presAssocID="{E790682B-3531-4F66-9AA1-90B81282B835}" presName="parTx" presStyleLbl="revTx" presStyleIdx="1" presStyleCnt="3">
        <dgm:presLayoutVars>
          <dgm:chMax val="0"/>
          <dgm:chPref val="0"/>
        </dgm:presLayoutVars>
      </dgm:prSet>
      <dgm:spPr/>
    </dgm:pt>
    <dgm:pt modelId="{DCDE12F2-2C0E-4812-9755-D1330A1F8607}" type="pres">
      <dgm:prSet presAssocID="{4449E35C-7390-47C3-83BB-9553C0844EDE}" presName="sibTrans" presStyleCnt="0"/>
      <dgm:spPr/>
    </dgm:pt>
    <dgm:pt modelId="{9D9871E2-7E04-4855-81CC-5A070CCD52F9}" type="pres">
      <dgm:prSet presAssocID="{EB3FCD95-E488-4FBF-B280-CB67A771CBD0}" presName="compNode" presStyleCnt="0"/>
      <dgm:spPr/>
    </dgm:pt>
    <dgm:pt modelId="{F56CD816-FB0E-443B-AC51-5D635A687270}" type="pres">
      <dgm:prSet presAssocID="{EB3FCD95-E488-4FBF-B280-CB67A771CBD0}" presName="bgRect" presStyleLbl="bgShp" presStyleIdx="2" presStyleCnt="3"/>
      <dgm:spPr/>
    </dgm:pt>
    <dgm:pt modelId="{FC6E1A37-13E3-4DF8-B82F-BCA7F76DD261}" type="pres">
      <dgm:prSet presAssocID="{EB3FCD95-E488-4FBF-B280-CB67A771CBD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oller"/>
        </a:ext>
      </dgm:extLst>
    </dgm:pt>
    <dgm:pt modelId="{921EA028-B8EE-406E-B301-81C46E6E64BB}" type="pres">
      <dgm:prSet presAssocID="{EB3FCD95-E488-4FBF-B280-CB67A771CBD0}" presName="spaceRect" presStyleCnt="0"/>
      <dgm:spPr/>
    </dgm:pt>
    <dgm:pt modelId="{45FD735F-B9F9-4865-A2D4-997DB7EC2C2A}" type="pres">
      <dgm:prSet presAssocID="{EB3FCD95-E488-4FBF-B280-CB67A771CBD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81D4F29-9773-4D34-B546-3B357CAF6517}" type="presOf" srcId="{CE9FE2C7-8BDB-4AC7-8CEF-7BDF5A3F9669}" destId="{DAAFD650-6D73-41C7-93DD-031DDAA08C19}" srcOrd="0" destOrd="0" presId="urn:microsoft.com/office/officeart/2018/2/layout/IconVerticalSolidList"/>
    <dgm:cxn modelId="{1415E24F-D713-47BA-9FB8-1E9936DFEA7E}" type="presOf" srcId="{896BA2A5-FC30-417C-894D-DF0D59001ED4}" destId="{267B8AEC-8B60-4678-B05C-7451071D1C1D}" srcOrd="0" destOrd="0" presId="urn:microsoft.com/office/officeart/2018/2/layout/IconVerticalSolidList"/>
    <dgm:cxn modelId="{84D6685A-C98D-4CBC-B42C-A4A94510E3EB}" type="presOf" srcId="{E790682B-3531-4F66-9AA1-90B81282B835}" destId="{EC7CE812-F03C-4600-814F-B230CF0BAE44}" srcOrd="0" destOrd="0" presId="urn:microsoft.com/office/officeart/2018/2/layout/IconVerticalSolidList"/>
    <dgm:cxn modelId="{6863B184-6870-4FE6-99EB-2F79612FB036}" type="presOf" srcId="{EB3FCD95-E488-4FBF-B280-CB67A771CBD0}" destId="{45FD735F-B9F9-4865-A2D4-997DB7EC2C2A}" srcOrd="0" destOrd="0" presId="urn:microsoft.com/office/officeart/2018/2/layout/IconVerticalSolidList"/>
    <dgm:cxn modelId="{1FA372AD-6E08-4613-A3B5-4C834D10CCFD}" srcId="{896BA2A5-FC30-417C-894D-DF0D59001ED4}" destId="{E790682B-3531-4F66-9AA1-90B81282B835}" srcOrd="1" destOrd="0" parTransId="{C7E2DB35-0C56-42F6-942F-4ACE2BF79DCF}" sibTransId="{4449E35C-7390-47C3-83BB-9553C0844EDE}"/>
    <dgm:cxn modelId="{9F7F37DB-CE08-415A-929E-CD691596B1B9}" srcId="{896BA2A5-FC30-417C-894D-DF0D59001ED4}" destId="{CE9FE2C7-8BDB-4AC7-8CEF-7BDF5A3F9669}" srcOrd="0" destOrd="0" parTransId="{16B7E1D4-1678-47C2-9EE0-B4F96A689993}" sibTransId="{42F6F504-AC55-45C8-9F43-BA45B41073E2}"/>
    <dgm:cxn modelId="{F63178DB-F68B-45F8-8F88-AE40C60D7F0C}" srcId="{896BA2A5-FC30-417C-894D-DF0D59001ED4}" destId="{EB3FCD95-E488-4FBF-B280-CB67A771CBD0}" srcOrd="2" destOrd="0" parTransId="{077034F2-1887-4866-86FF-5D2AD15690F6}" sibTransId="{A0858013-24DA-4B9F-A16E-4332E25AE5FD}"/>
    <dgm:cxn modelId="{F1D33158-6754-4D1E-969D-BA0D21A30197}" type="presParOf" srcId="{267B8AEC-8B60-4678-B05C-7451071D1C1D}" destId="{F37BCB9C-2B23-4CD5-AB3C-912EB293345A}" srcOrd="0" destOrd="0" presId="urn:microsoft.com/office/officeart/2018/2/layout/IconVerticalSolidList"/>
    <dgm:cxn modelId="{65194CA6-703A-40F8-B46C-B64BF870E93C}" type="presParOf" srcId="{F37BCB9C-2B23-4CD5-AB3C-912EB293345A}" destId="{0B0074D8-9329-4BE1-87C2-54CE0D4FCDA8}" srcOrd="0" destOrd="0" presId="urn:microsoft.com/office/officeart/2018/2/layout/IconVerticalSolidList"/>
    <dgm:cxn modelId="{A1D06A97-30D4-4E53-98FE-68C1EC4D77F4}" type="presParOf" srcId="{F37BCB9C-2B23-4CD5-AB3C-912EB293345A}" destId="{516C967A-E700-4A05-B89D-C0A9FC4ED106}" srcOrd="1" destOrd="0" presId="urn:microsoft.com/office/officeart/2018/2/layout/IconVerticalSolidList"/>
    <dgm:cxn modelId="{50AED43A-CDFD-491B-B46C-544001241D99}" type="presParOf" srcId="{F37BCB9C-2B23-4CD5-AB3C-912EB293345A}" destId="{066C3886-D783-4616-93C5-C212C9E33AA8}" srcOrd="2" destOrd="0" presId="urn:microsoft.com/office/officeart/2018/2/layout/IconVerticalSolidList"/>
    <dgm:cxn modelId="{7E3DAD1E-97AE-4DE9-A562-2DB6A4073D3C}" type="presParOf" srcId="{F37BCB9C-2B23-4CD5-AB3C-912EB293345A}" destId="{DAAFD650-6D73-41C7-93DD-031DDAA08C19}" srcOrd="3" destOrd="0" presId="urn:microsoft.com/office/officeart/2018/2/layout/IconVerticalSolidList"/>
    <dgm:cxn modelId="{6753E2F4-42DF-4650-8966-2BE11B32E8FA}" type="presParOf" srcId="{267B8AEC-8B60-4678-B05C-7451071D1C1D}" destId="{B7E24B48-B19F-418E-AB18-03E674A955D2}" srcOrd="1" destOrd="0" presId="urn:microsoft.com/office/officeart/2018/2/layout/IconVerticalSolidList"/>
    <dgm:cxn modelId="{D45F7917-C001-425E-9A28-34EB44ED18C4}" type="presParOf" srcId="{267B8AEC-8B60-4678-B05C-7451071D1C1D}" destId="{A45ADC7D-DC74-4F4E-B8F1-3AA0A0E09082}" srcOrd="2" destOrd="0" presId="urn:microsoft.com/office/officeart/2018/2/layout/IconVerticalSolidList"/>
    <dgm:cxn modelId="{31F49F00-61FA-415E-84D2-0613DBA5A1E9}" type="presParOf" srcId="{A45ADC7D-DC74-4F4E-B8F1-3AA0A0E09082}" destId="{C453C969-0F26-4F9D-9758-4EDDFF49A8D3}" srcOrd="0" destOrd="0" presId="urn:microsoft.com/office/officeart/2018/2/layout/IconVerticalSolidList"/>
    <dgm:cxn modelId="{E59E6535-ECC1-4C70-A169-DE2D8A22193F}" type="presParOf" srcId="{A45ADC7D-DC74-4F4E-B8F1-3AA0A0E09082}" destId="{B078BEE1-17F9-4229-B38A-8D69CB76CB59}" srcOrd="1" destOrd="0" presId="urn:microsoft.com/office/officeart/2018/2/layout/IconVerticalSolidList"/>
    <dgm:cxn modelId="{5A0FCBBE-4768-42D7-B16E-C47D8CCFABDC}" type="presParOf" srcId="{A45ADC7D-DC74-4F4E-B8F1-3AA0A0E09082}" destId="{EFED875D-52E7-4436-8287-9D1EDF09C05C}" srcOrd="2" destOrd="0" presId="urn:microsoft.com/office/officeart/2018/2/layout/IconVerticalSolidList"/>
    <dgm:cxn modelId="{FD6EDD4B-9C3D-43F5-A11E-1BD88290CC11}" type="presParOf" srcId="{A45ADC7D-DC74-4F4E-B8F1-3AA0A0E09082}" destId="{EC7CE812-F03C-4600-814F-B230CF0BAE44}" srcOrd="3" destOrd="0" presId="urn:microsoft.com/office/officeart/2018/2/layout/IconVerticalSolidList"/>
    <dgm:cxn modelId="{3A1D4E1E-5876-430B-AFDB-1AB794EFE2CA}" type="presParOf" srcId="{267B8AEC-8B60-4678-B05C-7451071D1C1D}" destId="{DCDE12F2-2C0E-4812-9755-D1330A1F8607}" srcOrd="3" destOrd="0" presId="urn:microsoft.com/office/officeart/2018/2/layout/IconVerticalSolidList"/>
    <dgm:cxn modelId="{61A1482D-F109-4922-B964-2F5F9A168049}" type="presParOf" srcId="{267B8AEC-8B60-4678-B05C-7451071D1C1D}" destId="{9D9871E2-7E04-4855-81CC-5A070CCD52F9}" srcOrd="4" destOrd="0" presId="urn:microsoft.com/office/officeart/2018/2/layout/IconVerticalSolidList"/>
    <dgm:cxn modelId="{ED0A25D5-B1DC-453C-8010-0FBA2CD65648}" type="presParOf" srcId="{9D9871E2-7E04-4855-81CC-5A070CCD52F9}" destId="{F56CD816-FB0E-443B-AC51-5D635A687270}" srcOrd="0" destOrd="0" presId="urn:microsoft.com/office/officeart/2018/2/layout/IconVerticalSolidList"/>
    <dgm:cxn modelId="{9283F26F-26E0-4079-BDD9-C4CC759B6B8D}" type="presParOf" srcId="{9D9871E2-7E04-4855-81CC-5A070CCD52F9}" destId="{FC6E1A37-13E3-4DF8-B82F-BCA7F76DD261}" srcOrd="1" destOrd="0" presId="urn:microsoft.com/office/officeart/2018/2/layout/IconVerticalSolidList"/>
    <dgm:cxn modelId="{41089E29-9D01-4FB4-9EA7-7FDEED7A90B1}" type="presParOf" srcId="{9D9871E2-7E04-4855-81CC-5A070CCD52F9}" destId="{921EA028-B8EE-406E-B301-81C46E6E64BB}" srcOrd="2" destOrd="0" presId="urn:microsoft.com/office/officeart/2018/2/layout/IconVerticalSolidList"/>
    <dgm:cxn modelId="{2C148719-AF33-425E-AD46-4D048B3B93C2}" type="presParOf" srcId="{9D9871E2-7E04-4855-81CC-5A070CCD52F9}" destId="{45FD735F-B9F9-4865-A2D4-997DB7EC2C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E97C0F-4ACF-4F8D-920B-14D47EF37FCE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5B5AC50-D876-417A-8840-45630A9C171C}">
      <dgm:prSet/>
      <dgm:spPr/>
      <dgm:t>
        <a:bodyPr/>
        <a:lstStyle/>
        <a:p>
          <a:r>
            <a:rPr lang="en-US" dirty="0"/>
            <a:t>Family members can enroll in Tricare Prime, Select, or other programs.</a:t>
          </a:r>
        </a:p>
      </dgm:t>
    </dgm:pt>
    <dgm:pt modelId="{28B7FE82-C0EF-43EE-A82C-3E2E5318C7D9}" type="parTrans" cxnId="{3ABDE392-A9FD-4D60-A4E9-245A0D1D3BD4}">
      <dgm:prSet/>
      <dgm:spPr/>
      <dgm:t>
        <a:bodyPr/>
        <a:lstStyle/>
        <a:p>
          <a:endParaRPr lang="en-US"/>
        </a:p>
      </dgm:t>
    </dgm:pt>
    <dgm:pt modelId="{CD08D1AE-7867-4A67-978B-F0737B91A579}" type="sibTrans" cxnId="{3ABDE392-A9FD-4D60-A4E9-245A0D1D3BD4}">
      <dgm:prSet/>
      <dgm:spPr/>
      <dgm:t>
        <a:bodyPr/>
        <a:lstStyle/>
        <a:p>
          <a:endParaRPr lang="en-US"/>
        </a:p>
      </dgm:t>
    </dgm:pt>
    <dgm:pt modelId="{5792DFA1-09ED-47B4-8924-8A77F490C9ED}">
      <dgm:prSet/>
      <dgm:spPr/>
      <dgm:t>
        <a:bodyPr/>
        <a:lstStyle/>
        <a:p>
          <a:r>
            <a:rPr lang="en-US" dirty="0"/>
            <a:t>Children remain eligible until age 21 (or 23 if full-time student).</a:t>
          </a:r>
        </a:p>
      </dgm:t>
    </dgm:pt>
    <dgm:pt modelId="{48C7FDB2-65B6-46EE-81BB-FE4609A5DE0A}" type="parTrans" cxnId="{DBC4DB47-BCD1-48EF-A0F8-B7C1C3FDD1E0}">
      <dgm:prSet/>
      <dgm:spPr/>
      <dgm:t>
        <a:bodyPr/>
        <a:lstStyle/>
        <a:p>
          <a:endParaRPr lang="en-US"/>
        </a:p>
      </dgm:t>
    </dgm:pt>
    <dgm:pt modelId="{3D2CA614-1AAB-4A4D-9448-EB8E0CC1044A}" type="sibTrans" cxnId="{DBC4DB47-BCD1-48EF-A0F8-B7C1C3FDD1E0}">
      <dgm:prSet/>
      <dgm:spPr/>
      <dgm:t>
        <a:bodyPr/>
        <a:lstStyle/>
        <a:p>
          <a:endParaRPr lang="en-US"/>
        </a:p>
      </dgm:t>
    </dgm:pt>
    <dgm:pt modelId="{5C5A4513-63D1-46A2-B1D9-F7025516E5B6}" type="pres">
      <dgm:prSet presAssocID="{21E97C0F-4ACF-4F8D-920B-14D47EF37FCE}" presName="vert0" presStyleCnt="0">
        <dgm:presLayoutVars>
          <dgm:dir/>
          <dgm:animOne val="branch"/>
          <dgm:animLvl val="lvl"/>
        </dgm:presLayoutVars>
      </dgm:prSet>
      <dgm:spPr/>
    </dgm:pt>
    <dgm:pt modelId="{534F337C-602E-45F9-8088-28BAAAA3C198}" type="pres">
      <dgm:prSet presAssocID="{C5B5AC50-D876-417A-8840-45630A9C171C}" presName="thickLine" presStyleLbl="alignNode1" presStyleIdx="0" presStyleCnt="2"/>
      <dgm:spPr/>
    </dgm:pt>
    <dgm:pt modelId="{7DCE7FCE-CE8D-47C6-BB29-3FF4AA355CF9}" type="pres">
      <dgm:prSet presAssocID="{C5B5AC50-D876-417A-8840-45630A9C171C}" presName="horz1" presStyleCnt="0"/>
      <dgm:spPr/>
    </dgm:pt>
    <dgm:pt modelId="{7909BE7F-F851-453C-B1EE-CED5C253E16A}" type="pres">
      <dgm:prSet presAssocID="{C5B5AC50-D876-417A-8840-45630A9C171C}" presName="tx1" presStyleLbl="revTx" presStyleIdx="0" presStyleCnt="2"/>
      <dgm:spPr/>
    </dgm:pt>
    <dgm:pt modelId="{F02526AE-CDC3-4106-AC57-A3AE8C644C27}" type="pres">
      <dgm:prSet presAssocID="{C5B5AC50-D876-417A-8840-45630A9C171C}" presName="vert1" presStyleCnt="0"/>
      <dgm:spPr/>
    </dgm:pt>
    <dgm:pt modelId="{79469159-F5F4-40E1-BCB3-A48C252B7190}" type="pres">
      <dgm:prSet presAssocID="{5792DFA1-09ED-47B4-8924-8A77F490C9ED}" presName="thickLine" presStyleLbl="alignNode1" presStyleIdx="1" presStyleCnt="2"/>
      <dgm:spPr/>
    </dgm:pt>
    <dgm:pt modelId="{E777C836-E314-437B-9DC8-0400568EEC33}" type="pres">
      <dgm:prSet presAssocID="{5792DFA1-09ED-47B4-8924-8A77F490C9ED}" presName="horz1" presStyleCnt="0"/>
      <dgm:spPr/>
    </dgm:pt>
    <dgm:pt modelId="{28F66971-BFF1-4D4B-9312-4F62431A9AC8}" type="pres">
      <dgm:prSet presAssocID="{5792DFA1-09ED-47B4-8924-8A77F490C9ED}" presName="tx1" presStyleLbl="revTx" presStyleIdx="1" presStyleCnt="2"/>
      <dgm:spPr/>
    </dgm:pt>
    <dgm:pt modelId="{17CC5FB3-5554-4A3D-A7A8-1E4B1DEC068E}" type="pres">
      <dgm:prSet presAssocID="{5792DFA1-09ED-47B4-8924-8A77F490C9ED}" presName="vert1" presStyleCnt="0"/>
      <dgm:spPr/>
    </dgm:pt>
  </dgm:ptLst>
  <dgm:cxnLst>
    <dgm:cxn modelId="{DBC4DB47-BCD1-48EF-A0F8-B7C1C3FDD1E0}" srcId="{21E97C0F-4ACF-4F8D-920B-14D47EF37FCE}" destId="{5792DFA1-09ED-47B4-8924-8A77F490C9ED}" srcOrd="1" destOrd="0" parTransId="{48C7FDB2-65B6-46EE-81BB-FE4609A5DE0A}" sibTransId="{3D2CA614-1AAB-4A4D-9448-EB8E0CC1044A}"/>
    <dgm:cxn modelId="{9D262C7D-E478-432C-9A55-AB15557E7215}" type="presOf" srcId="{5792DFA1-09ED-47B4-8924-8A77F490C9ED}" destId="{28F66971-BFF1-4D4B-9312-4F62431A9AC8}" srcOrd="0" destOrd="0" presId="urn:microsoft.com/office/officeart/2008/layout/LinedList"/>
    <dgm:cxn modelId="{3ABDE392-A9FD-4D60-A4E9-245A0D1D3BD4}" srcId="{21E97C0F-4ACF-4F8D-920B-14D47EF37FCE}" destId="{C5B5AC50-D876-417A-8840-45630A9C171C}" srcOrd="0" destOrd="0" parTransId="{28B7FE82-C0EF-43EE-A82C-3E2E5318C7D9}" sibTransId="{CD08D1AE-7867-4A67-978B-F0737B91A579}"/>
    <dgm:cxn modelId="{E68C18AE-98F4-45D8-9711-DE6F731778D5}" type="presOf" srcId="{21E97C0F-4ACF-4F8D-920B-14D47EF37FCE}" destId="{5C5A4513-63D1-46A2-B1D9-F7025516E5B6}" srcOrd="0" destOrd="0" presId="urn:microsoft.com/office/officeart/2008/layout/LinedList"/>
    <dgm:cxn modelId="{DD7998B2-692F-499F-8165-368C4BB5BE36}" type="presOf" srcId="{C5B5AC50-D876-417A-8840-45630A9C171C}" destId="{7909BE7F-F851-453C-B1EE-CED5C253E16A}" srcOrd="0" destOrd="0" presId="urn:microsoft.com/office/officeart/2008/layout/LinedList"/>
    <dgm:cxn modelId="{F4649603-7FB2-4EB5-80DD-F939E657DBC8}" type="presParOf" srcId="{5C5A4513-63D1-46A2-B1D9-F7025516E5B6}" destId="{534F337C-602E-45F9-8088-28BAAAA3C198}" srcOrd="0" destOrd="0" presId="urn:microsoft.com/office/officeart/2008/layout/LinedList"/>
    <dgm:cxn modelId="{453A928A-6C8A-4A7B-B88C-B8BCDC1C54AF}" type="presParOf" srcId="{5C5A4513-63D1-46A2-B1D9-F7025516E5B6}" destId="{7DCE7FCE-CE8D-47C6-BB29-3FF4AA355CF9}" srcOrd="1" destOrd="0" presId="urn:microsoft.com/office/officeart/2008/layout/LinedList"/>
    <dgm:cxn modelId="{4EE58A60-651A-4DEE-8C48-664A83ACE392}" type="presParOf" srcId="{7DCE7FCE-CE8D-47C6-BB29-3FF4AA355CF9}" destId="{7909BE7F-F851-453C-B1EE-CED5C253E16A}" srcOrd="0" destOrd="0" presId="urn:microsoft.com/office/officeart/2008/layout/LinedList"/>
    <dgm:cxn modelId="{A48BE79D-FA44-4E57-9E03-68D87297289B}" type="presParOf" srcId="{7DCE7FCE-CE8D-47C6-BB29-3FF4AA355CF9}" destId="{F02526AE-CDC3-4106-AC57-A3AE8C644C27}" srcOrd="1" destOrd="0" presId="urn:microsoft.com/office/officeart/2008/layout/LinedList"/>
    <dgm:cxn modelId="{8A5D27A6-CBA7-4D0B-9FA3-439B337169C9}" type="presParOf" srcId="{5C5A4513-63D1-46A2-B1D9-F7025516E5B6}" destId="{79469159-F5F4-40E1-BCB3-A48C252B7190}" srcOrd="2" destOrd="0" presId="urn:microsoft.com/office/officeart/2008/layout/LinedList"/>
    <dgm:cxn modelId="{361EFAEE-78A7-4EFF-AD38-81606D8DF627}" type="presParOf" srcId="{5C5A4513-63D1-46A2-B1D9-F7025516E5B6}" destId="{E777C836-E314-437B-9DC8-0400568EEC33}" srcOrd="3" destOrd="0" presId="urn:microsoft.com/office/officeart/2008/layout/LinedList"/>
    <dgm:cxn modelId="{4D0379C8-397C-41B4-82A2-70543C5F810C}" type="presParOf" srcId="{E777C836-E314-437B-9DC8-0400568EEC33}" destId="{28F66971-BFF1-4D4B-9312-4F62431A9AC8}" srcOrd="0" destOrd="0" presId="urn:microsoft.com/office/officeart/2008/layout/LinedList"/>
    <dgm:cxn modelId="{45FCD7D0-B46C-426B-91F3-FA22D83F59D9}" type="presParOf" srcId="{E777C836-E314-437B-9DC8-0400568EEC33}" destId="{17CC5FB3-5554-4A3D-A7A8-1E4B1DEC06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6A076B-BD7D-4BB3-A97C-E0B5FFE87E7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311C7D-E2FE-4419-97E4-E6DD65423D35}">
      <dgm:prSet/>
      <dgm:spPr/>
      <dgm:t>
        <a:bodyPr/>
        <a:lstStyle/>
        <a:p>
          <a:r>
            <a:rPr lang="en-US" dirty="0"/>
            <a:t>Eligible for Tricare when activated for over 30 days.</a:t>
          </a:r>
        </a:p>
      </dgm:t>
    </dgm:pt>
    <dgm:pt modelId="{67116028-76AB-41B9-9C8C-785183B6D7D8}" type="parTrans" cxnId="{A6B967AA-63D0-4CEB-A4FA-6C569F1CE9A5}">
      <dgm:prSet/>
      <dgm:spPr/>
      <dgm:t>
        <a:bodyPr/>
        <a:lstStyle/>
        <a:p>
          <a:endParaRPr lang="en-US"/>
        </a:p>
      </dgm:t>
    </dgm:pt>
    <dgm:pt modelId="{1FEF77C8-9996-4B92-B6AA-9D9A3FE9D24F}" type="sibTrans" cxnId="{A6B967AA-63D0-4CEB-A4FA-6C569F1CE9A5}">
      <dgm:prSet/>
      <dgm:spPr/>
      <dgm:t>
        <a:bodyPr/>
        <a:lstStyle/>
        <a:p>
          <a:endParaRPr lang="en-US"/>
        </a:p>
      </dgm:t>
    </dgm:pt>
    <dgm:pt modelId="{23038D63-5D13-4E11-A862-5619126E3B82}">
      <dgm:prSet/>
      <dgm:spPr/>
      <dgm:t>
        <a:bodyPr/>
        <a:lstStyle/>
        <a:p>
          <a:r>
            <a:rPr lang="en-US" dirty="0"/>
            <a:t>Can enroll in Tricare Reserve Select when not on active duty.</a:t>
          </a:r>
        </a:p>
      </dgm:t>
    </dgm:pt>
    <dgm:pt modelId="{CB78A47D-EAF0-4717-8EEA-E2B5606E7A9B}" type="parTrans" cxnId="{C71D1DA7-37C3-434D-8994-C4A6F3F2CBE2}">
      <dgm:prSet/>
      <dgm:spPr/>
      <dgm:t>
        <a:bodyPr/>
        <a:lstStyle/>
        <a:p>
          <a:endParaRPr lang="en-US"/>
        </a:p>
      </dgm:t>
    </dgm:pt>
    <dgm:pt modelId="{6E8C54ED-E21F-4F03-9D69-25DD2FEB2C40}" type="sibTrans" cxnId="{C71D1DA7-37C3-434D-8994-C4A6F3F2CBE2}">
      <dgm:prSet/>
      <dgm:spPr/>
      <dgm:t>
        <a:bodyPr/>
        <a:lstStyle/>
        <a:p>
          <a:endParaRPr lang="en-US"/>
        </a:p>
      </dgm:t>
    </dgm:pt>
    <dgm:pt modelId="{E5C70CC6-00C0-4493-9F67-1A181BBB806A}">
      <dgm:prSet/>
      <dgm:spPr/>
      <dgm:t>
        <a:bodyPr/>
        <a:lstStyle/>
        <a:p>
          <a:r>
            <a:rPr lang="en-US" dirty="0"/>
            <a:t>Coverage extends to family members.</a:t>
          </a:r>
        </a:p>
      </dgm:t>
    </dgm:pt>
    <dgm:pt modelId="{1B4F6FCD-6AAB-4FC9-8936-9E3ED83728FC}" type="parTrans" cxnId="{6991205F-6D15-4D6F-964B-C898DC1718B3}">
      <dgm:prSet/>
      <dgm:spPr/>
      <dgm:t>
        <a:bodyPr/>
        <a:lstStyle/>
        <a:p>
          <a:endParaRPr lang="en-US"/>
        </a:p>
      </dgm:t>
    </dgm:pt>
    <dgm:pt modelId="{D5A5CD05-FB1A-42F9-AE50-B7832BE15D5D}" type="sibTrans" cxnId="{6991205F-6D15-4D6F-964B-C898DC1718B3}">
      <dgm:prSet/>
      <dgm:spPr/>
      <dgm:t>
        <a:bodyPr/>
        <a:lstStyle/>
        <a:p>
          <a:endParaRPr lang="en-US"/>
        </a:p>
      </dgm:t>
    </dgm:pt>
    <dgm:pt modelId="{749C6D4E-D413-4936-9CFD-EECA258B3FCB}" type="pres">
      <dgm:prSet presAssocID="{FE6A076B-BD7D-4BB3-A97C-E0B5FFE87E7B}" presName="linear" presStyleCnt="0">
        <dgm:presLayoutVars>
          <dgm:animLvl val="lvl"/>
          <dgm:resizeHandles val="exact"/>
        </dgm:presLayoutVars>
      </dgm:prSet>
      <dgm:spPr/>
    </dgm:pt>
    <dgm:pt modelId="{68196E7D-2EF3-4545-BDB7-910762E77FBB}" type="pres">
      <dgm:prSet presAssocID="{87311C7D-E2FE-4419-97E4-E6DD65423D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7FA58B-1B41-4EE8-8FF6-32223718D432}" type="pres">
      <dgm:prSet presAssocID="{1FEF77C8-9996-4B92-B6AA-9D9A3FE9D24F}" presName="spacer" presStyleCnt="0"/>
      <dgm:spPr/>
    </dgm:pt>
    <dgm:pt modelId="{E0C8A04C-2B72-4788-8B8F-362FC8A8FA07}" type="pres">
      <dgm:prSet presAssocID="{23038D63-5D13-4E11-A862-5619126E3B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D07E7B-817E-4493-B875-58E82D4C905A}" type="pres">
      <dgm:prSet presAssocID="{6E8C54ED-E21F-4F03-9D69-25DD2FEB2C40}" presName="spacer" presStyleCnt="0"/>
      <dgm:spPr/>
    </dgm:pt>
    <dgm:pt modelId="{A19DBE18-C691-4217-B2EA-D423E3709FD3}" type="pres">
      <dgm:prSet presAssocID="{E5C70CC6-00C0-4493-9F67-1A181BBB80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91205F-6D15-4D6F-964B-C898DC1718B3}" srcId="{FE6A076B-BD7D-4BB3-A97C-E0B5FFE87E7B}" destId="{E5C70CC6-00C0-4493-9F67-1A181BBB806A}" srcOrd="2" destOrd="0" parTransId="{1B4F6FCD-6AAB-4FC9-8936-9E3ED83728FC}" sibTransId="{D5A5CD05-FB1A-42F9-AE50-B7832BE15D5D}"/>
    <dgm:cxn modelId="{93A67946-CB7E-44F8-B679-E269863C682A}" type="presOf" srcId="{23038D63-5D13-4E11-A862-5619126E3B82}" destId="{E0C8A04C-2B72-4788-8B8F-362FC8A8FA07}" srcOrd="0" destOrd="0" presId="urn:microsoft.com/office/officeart/2005/8/layout/vList2"/>
    <dgm:cxn modelId="{77AF5999-C24C-42C8-98E5-83C66C8A4118}" type="presOf" srcId="{87311C7D-E2FE-4419-97E4-E6DD65423D35}" destId="{68196E7D-2EF3-4545-BDB7-910762E77FBB}" srcOrd="0" destOrd="0" presId="urn:microsoft.com/office/officeart/2005/8/layout/vList2"/>
    <dgm:cxn modelId="{C71D1DA7-37C3-434D-8994-C4A6F3F2CBE2}" srcId="{FE6A076B-BD7D-4BB3-A97C-E0B5FFE87E7B}" destId="{23038D63-5D13-4E11-A862-5619126E3B82}" srcOrd="1" destOrd="0" parTransId="{CB78A47D-EAF0-4717-8EEA-E2B5606E7A9B}" sibTransId="{6E8C54ED-E21F-4F03-9D69-25DD2FEB2C40}"/>
    <dgm:cxn modelId="{A6B967AA-63D0-4CEB-A4FA-6C569F1CE9A5}" srcId="{FE6A076B-BD7D-4BB3-A97C-E0B5FFE87E7B}" destId="{87311C7D-E2FE-4419-97E4-E6DD65423D35}" srcOrd="0" destOrd="0" parTransId="{67116028-76AB-41B9-9C8C-785183B6D7D8}" sibTransId="{1FEF77C8-9996-4B92-B6AA-9D9A3FE9D24F}"/>
    <dgm:cxn modelId="{BBAA05D3-F9B9-4DBC-A9BB-201ACC938166}" type="presOf" srcId="{E5C70CC6-00C0-4493-9F67-1A181BBB806A}" destId="{A19DBE18-C691-4217-B2EA-D423E3709FD3}" srcOrd="0" destOrd="0" presId="urn:microsoft.com/office/officeart/2005/8/layout/vList2"/>
    <dgm:cxn modelId="{B85769DA-1F3D-4A49-A641-438AA1A50704}" type="presOf" srcId="{FE6A076B-BD7D-4BB3-A97C-E0B5FFE87E7B}" destId="{749C6D4E-D413-4936-9CFD-EECA258B3FCB}" srcOrd="0" destOrd="0" presId="urn:microsoft.com/office/officeart/2005/8/layout/vList2"/>
    <dgm:cxn modelId="{2EB86380-0AC3-40BD-98D9-E28EB1715A7F}" type="presParOf" srcId="{749C6D4E-D413-4936-9CFD-EECA258B3FCB}" destId="{68196E7D-2EF3-4545-BDB7-910762E77FBB}" srcOrd="0" destOrd="0" presId="urn:microsoft.com/office/officeart/2005/8/layout/vList2"/>
    <dgm:cxn modelId="{54DCB432-6870-4410-9DF2-4E9134F677A8}" type="presParOf" srcId="{749C6D4E-D413-4936-9CFD-EECA258B3FCB}" destId="{B87FA58B-1B41-4EE8-8FF6-32223718D432}" srcOrd="1" destOrd="0" presId="urn:microsoft.com/office/officeart/2005/8/layout/vList2"/>
    <dgm:cxn modelId="{934FFF32-AEC9-46DE-AC41-2608CC69E4E2}" type="presParOf" srcId="{749C6D4E-D413-4936-9CFD-EECA258B3FCB}" destId="{E0C8A04C-2B72-4788-8B8F-362FC8A8FA07}" srcOrd="2" destOrd="0" presId="urn:microsoft.com/office/officeart/2005/8/layout/vList2"/>
    <dgm:cxn modelId="{A9D9557E-99B8-4004-9EA6-12C106A07E09}" type="presParOf" srcId="{749C6D4E-D413-4936-9CFD-EECA258B3FCB}" destId="{F0D07E7B-817E-4493-B875-58E82D4C905A}" srcOrd="3" destOrd="0" presId="urn:microsoft.com/office/officeart/2005/8/layout/vList2"/>
    <dgm:cxn modelId="{72180313-BB26-4737-BBE5-48E201E30F31}" type="presParOf" srcId="{749C6D4E-D413-4936-9CFD-EECA258B3FCB}" destId="{A19DBE18-C691-4217-B2EA-D423E3709F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BF043E-E65B-4558-B100-05849105CC0C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33B218F-6B38-4D63-B2E3-C853027985BA}">
      <dgm:prSet/>
      <dgm:spPr/>
      <dgm:t>
        <a:bodyPr/>
        <a:lstStyle/>
        <a:p>
          <a:r>
            <a:rPr lang="en-US" dirty="0"/>
            <a:t>For retired service members and their spouses who are 65+ and eligible for Medicare.</a:t>
          </a:r>
        </a:p>
      </dgm:t>
    </dgm:pt>
    <dgm:pt modelId="{51192CC7-6A22-4E0E-BF1F-482072C3DAA7}" type="parTrans" cxnId="{A6EE8F40-F6DF-4115-88FE-1EF1C750A849}">
      <dgm:prSet/>
      <dgm:spPr/>
      <dgm:t>
        <a:bodyPr/>
        <a:lstStyle/>
        <a:p>
          <a:endParaRPr lang="en-US"/>
        </a:p>
      </dgm:t>
    </dgm:pt>
    <dgm:pt modelId="{54D7C1CD-FF66-4D66-998D-84EA9EA629C2}" type="sibTrans" cxnId="{A6EE8F40-F6DF-4115-88FE-1EF1C750A849}">
      <dgm:prSet/>
      <dgm:spPr/>
      <dgm:t>
        <a:bodyPr/>
        <a:lstStyle/>
        <a:p>
          <a:endParaRPr lang="en-US"/>
        </a:p>
      </dgm:t>
    </dgm:pt>
    <dgm:pt modelId="{8F097728-0A94-4A0F-9F35-1871B62B5B15}">
      <dgm:prSet/>
      <dgm:spPr/>
      <dgm:t>
        <a:bodyPr/>
        <a:lstStyle/>
        <a:p>
          <a:r>
            <a:rPr lang="en-US" dirty="0"/>
            <a:t>Works with Medicare to cover costs not covered by Medicare Part A and B.</a:t>
          </a:r>
        </a:p>
      </dgm:t>
    </dgm:pt>
    <dgm:pt modelId="{5D6DA783-48B4-416C-BAF3-C4B475726C49}" type="parTrans" cxnId="{4AC0AC0F-65F2-489A-AEA3-9B8A7DF29AAE}">
      <dgm:prSet/>
      <dgm:spPr/>
      <dgm:t>
        <a:bodyPr/>
        <a:lstStyle/>
        <a:p>
          <a:endParaRPr lang="en-US"/>
        </a:p>
      </dgm:t>
    </dgm:pt>
    <dgm:pt modelId="{561C27CA-598E-4A73-9D27-6EB9FEFE6B68}" type="sibTrans" cxnId="{4AC0AC0F-65F2-489A-AEA3-9B8A7DF29AAE}">
      <dgm:prSet/>
      <dgm:spPr/>
      <dgm:t>
        <a:bodyPr/>
        <a:lstStyle/>
        <a:p>
          <a:endParaRPr lang="en-US"/>
        </a:p>
      </dgm:t>
    </dgm:pt>
    <dgm:pt modelId="{6EED4125-3645-4B07-95A1-2104939C05C1}" type="pres">
      <dgm:prSet presAssocID="{58BF043E-E65B-4558-B100-05849105CC0C}" presName="vert0" presStyleCnt="0">
        <dgm:presLayoutVars>
          <dgm:dir/>
          <dgm:animOne val="branch"/>
          <dgm:animLvl val="lvl"/>
        </dgm:presLayoutVars>
      </dgm:prSet>
      <dgm:spPr/>
    </dgm:pt>
    <dgm:pt modelId="{3908A6F6-950D-4DDB-801A-CDFF5CEB5F85}" type="pres">
      <dgm:prSet presAssocID="{233B218F-6B38-4D63-B2E3-C853027985BA}" presName="thickLine" presStyleLbl="alignNode1" presStyleIdx="0" presStyleCnt="2"/>
      <dgm:spPr/>
    </dgm:pt>
    <dgm:pt modelId="{79C6814F-15CB-4355-AB12-76F9E674FC9B}" type="pres">
      <dgm:prSet presAssocID="{233B218F-6B38-4D63-B2E3-C853027985BA}" presName="horz1" presStyleCnt="0"/>
      <dgm:spPr/>
    </dgm:pt>
    <dgm:pt modelId="{CF9B652F-4F39-4708-91FD-0C012401D90C}" type="pres">
      <dgm:prSet presAssocID="{233B218F-6B38-4D63-B2E3-C853027985BA}" presName="tx1" presStyleLbl="revTx" presStyleIdx="0" presStyleCnt="2"/>
      <dgm:spPr/>
    </dgm:pt>
    <dgm:pt modelId="{2E9CCDAA-6739-4B4A-93E1-42E33D9F575D}" type="pres">
      <dgm:prSet presAssocID="{233B218F-6B38-4D63-B2E3-C853027985BA}" presName="vert1" presStyleCnt="0"/>
      <dgm:spPr/>
    </dgm:pt>
    <dgm:pt modelId="{2EEBD83C-0105-419F-B563-A175879210D7}" type="pres">
      <dgm:prSet presAssocID="{8F097728-0A94-4A0F-9F35-1871B62B5B15}" presName="thickLine" presStyleLbl="alignNode1" presStyleIdx="1" presStyleCnt="2"/>
      <dgm:spPr/>
    </dgm:pt>
    <dgm:pt modelId="{1B3EB98F-C272-4419-AE16-7A04654B2F80}" type="pres">
      <dgm:prSet presAssocID="{8F097728-0A94-4A0F-9F35-1871B62B5B15}" presName="horz1" presStyleCnt="0"/>
      <dgm:spPr/>
    </dgm:pt>
    <dgm:pt modelId="{51910645-E688-4A94-B468-67ECEA9F6E77}" type="pres">
      <dgm:prSet presAssocID="{8F097728-0A94-4A0F-9F35-1871B62B5B15}" presName="tx1" presStyleLbl="revTx" presStyleIdx="1" presStyleCnt="2"/>
      <dgm:spPr/>
    </dgm:pt>
    <dgm:pt modelId="{5E3A297F-AED2-416C-9683-DB645D21AF47}" type="pres">
      <dgm:prSet presAssocID="{8F097728-0A94-4A0F-9F35-1871B62B5B15}" presName="vert1" presStyleCnt="0"/>
      <dgm:spPr/>
    </dgm:pt>
  </dgm:ptLst>
  <dgm:cxnLst>
    <dgm:cxn modelId="{4AC0AC0F-65F2-489A-AEA3-9B8A7DF29AAE}" srcId="{58BF043E-E65B-4558-B100-05849105CC0C}" destId="{8F097728-0A94-4A0F-9F35-1871B62B5B15}" srcOrd="1" destOrd="0" parTransId="{5D6DA783-48B4-416C-BAF3-C4B475726C49}" sibTransId="{561C27CA-598E-4A73-9D27-6EB9FEFE6B68}"/>
    <dgm:cxn modelId="{47CF2840-4807-4727-AE42-620855998BB2}" type="presOf" srcId="{8F097728-0A94-4A0F-9F35-1871B62B5B15}" destId="{51910645-E688-4A94-B468-67ECEA9F6E77}" srcOrd="0" destOrd="0" presId="urn:microsoft.com/office/officeart/2008/layout/LinedList"/>
    <dgm:cxn modelId="{A6EE8F40-F6DF-4115-88FE-1EF1C750A849}" srcId="{58BF043E-E65B-4558-B100-05849105CC0C}" destId="{233B218F-6B38-4D63-B2E3-C853027985BA}" srcOrd="0" destOrd="0" parTransId="{51192CC7-6A22-4E0E-BF1F-482072C3DAA7}" sibTransId="{54D7C1CD-FF66-4D66-998D-84EA9EA629C2}"/>
    <dgm:cxn modelId="{1F0694BC-43EA-4B69-BACC-D12F7FB5DC73}" type="presOf" srcId="{233B218F-6B38-4D63-B2E3-C853027985BA}" destId="{CF9B652F-4F39-4708-91FD-0C012401D90C}" srcOrd="0" destOrd="0" presId="urn:microsoft.com/office/officeart/2008/layout/LinedList"/>
    <dgm:cxn modelId="{72128FCA-CE11-4432-91FC-43464A5EA7F4}" type="presOf" srcId="{58BF043E-E65B-4558-B100-05849105CC0C}" destId="{6EED4125-3645-4B07-95A1-2104939C05C1}" srcOrd="0" destOrd="0" presId="urn:microsoft.com/office/officeart/2008/layout/LinedList"/>
    <dgm:cxn modelId="{72172155-0F50-4F1A-A4EF-F916D46A3B04}" type="presParOf" srcId="{6EED4125-3645-4B07-95A1-2104939C05C1}" destId="{3908A6F6-950D-4DDB-801A-CDFF5CEB5F85}" srcOrd="0" destOrd="0" presId="urn:microsoft.com/office/officeart/2008/layout/LinedList"/>
    <dgm:cxn modelId="{C696860F-96C2-4750-8B65-FBF957209C0B}" type="presParOf" srcId="{6EED4125-3645-4B07-95A1-2104939C05C1}" destId="{79C6814F-15CB-4355-AB12-76F9E674FC9B}" srcOrd="1" destOrd="0" presId="urn:microsoft.com/office/officeart/2008/layout/LinedList"/>
    <dgm:cxn modelId="{AE2BF2F6-E854-4B00-862B-9309BFE3B5C8}" type="presParOf" srcId="{79C6814F-15CB-4355-AB12-76F9E674FC9B}" destId="{CF9B652F-4F39-4708-91FD-0C012401D90C}" srcOrd="0" destOrd="0" presId="urn:microsoft.com/office/officeart/2008/layout/LinedList"/>
    <dgm:cxn modelId="{DEB6CE36-715E-4053-A0FB-B4DDA03BA8BD}" type="presParOf" srcId="{79C6814F-15CB-4355-AB12-76F9E674FC9B}" destId="{2E9CCDAA-6739-4B4A-93E1-42E33D9F575D}" srcOrd="1" destOrd="0" presId="urn:microsoft.com/office/officeart/2008/layout/LinedList"/>
    <dgm:cxn modelId="{E36AD43E-973E-4A1B-A254-F9BC80EDCC89}" type="presParOf" srcId="{6EED4125-3645-4B07-95A1-2104939C05C1}" destId="{2EEBD83C-0105-419F-B563-A175879210D7}" srcOrd="2" destOrd="0" presId="urn:microsoft.com/office/officeart/2008/layout/LinedList"/>
    <dgm:cxn modelId="{FFB89BCE-80D3-421E-8952-B9D64697F221}" type="presParOf" srcId="{6EED4125-3645-4B07-95A1-2104939C05C1}" destId="{1B3EB98F-C272-4419-AE16-7A04654B2F80}" srcOrd="3" destOrd="0" presId="urn:microsoft.com/office/officeart/2008/layout/LinedList"/>
    <dgm:cxn modelId="{8D7DAF7D-2DC7-4F73-9CA4-66A5DE7DC60E}" type="presParOf" srcId="{1B3EB98F-C272-4419-AE16-7A04654B2F80}" destId="{51910645-E688-4A94-B468-67ECEA9F6E77}" srcOrd="0" destOrd="0" presId="urn:microsoft.com/office/officeart/2008/layout/LinedList"/>
    <dgm:cxn modelId="{556BB6A3-1555-4CDB-B01E-3F6A05BCBE23}" type="presParOf" srcId="{1B3EB98F-C272-4419-AE16-7A04654B2F80}" destId="{5E3A297F-AED2-416C-9683-DB645D21AF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5E9BAE-E18D-4614-AA6C-0A81810D5CEE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EA6A3B-ECC9-42D7-8B3F-AB81D43BC7B9}">
      <dgm:prSet/>
      <dgm:spPr/>
      <dgm:t>
        <a:bodyPr/>
        <a:lstStyle/>
        <a:p>
          <a:r>
            <a:rPr lang="en-US" dirty="0"/>
            <a:t>Medal of Honor recipients: Special benefits under Tricare.</a:t>
          </a:r>
        </a:p>
      </dgm:t>
    </dgm:pt>
    <dgm:pt modelId="{F9944070-FBF4-4F19-93AF-872DFDF95BAE}" type="parTrans" cxnId="{FE57AF8A-1C98-4C9A-85C1-A66FCBEABF7F}">
      <dgm:prSet/>
      <dgm:spPr/>
      <dgm:t>
        <a:bodyPr/>
        <a:lstStyle/>
        <a:p>
          <a:endParaRPr lang="en-US"/>
        </a:p>
      </dgm:t>
    </dgm:pt>
    <dgm:pt modelId="{8D7DF324-DFF4-4642-B5DB-6CFADC686B2B}" type="sibTrans" cxnId="{FE57AF8A-1C98-4C9A-85C1-A66FCBEABF7F}">
      <dgm:prSet/>
      <dgm:spPr/>
      <dgm:t>
        <a:bodyPr/>
        <a:lstStyle/>
        <a:p>
          <a:endParaRPr lang="en-US"/>
        </a:p>
      </dgm:t>
    </dgm:pt>
    <dgm:pt modelId="{A5D53E2B-D6C1-4763-B057-5CD674429149}">
      <dgm:prSet/>
      <dgm:spPr/>
      <dgm:t>
        <a:bodyPr/>
        <a:lstStyle/>
        <a:p>
          <a:r>
            <a:rPr lang="en-US" dirty="0"/>
            <a:t>Survivors of deceased active duty or retired members: Eligible for Tricare coverage under specific conditions.</a:t>
          </a:r>
        </a:p>
      </dgm:t>
    </dgm:pt>
    <dgm:pt modelId="{F457F1DE-FD34-4B0A-AA51-840A8206E0D9}" type="parTrans" cxnId="{5A5E8D0A-A89C-4118-A20F-46E87A666DD3}">
      <dgm:prSet/>
      <dgm:spPr/>
      <dgm:t>
        <a:bodyPr/>
        <a:lstStyle/>
        <a:p>
          <a:endParaRPr lang="en-US"/>
        </a:p>
      </dgm:t>
    </dgm:pt>
    <dgm:pt modelId="{2930D4AA-BF72-472B-A6CD-9E3ECB83B81F}" type="sibTrans" cxnId="{5A5E8D0A-A89C-4118-A20F-46E87A666DD3}">
      <dgm:prSet/>
      <dgm:spPr/>
      <dgm:t>
        <a:bodyPr/>
        <a:lstStyle/>
        <a:p>
          <a:endParaRPr lang="en-US"/>
        </a:p>
      </dgm:t>
    </dgm:pt>
    <dgm:pt modelId="{8E1F3B37-DA78-4552-8BF6-65B112FEC5E2}">
      <dgm:prSet/>
      <dgm:spPr/>
      <dgm:t>
        <a:bodyPr/>
        <a:lstStyle/>
        <a:p>
          <a:r>
            <a:rPr lang="en-US" dirty="0"/>
            <a:t>Former Spouses: Eligible if married for 20 years during military service, with additional criteria.</a:t>
          </a:r>
        </a:p>
      </dgm:t>
    </dgm:pt>
    <dgm:pt modelId="{A611E197-958D-4DFD-A116-08A62EA2CF72}" type="parTrans" cxnId="{07E62956-7A8A-485E-B504-D622CE2D3FD2}">
      <dgm:prSet/>
      <dgm:spPr/>
      <dgm:t>
        <a:bodyPr/>
        <a:lstStyle/>
        <a:p>
          <a:endParaRPr lang="en-US"/>
        </a:p>
      </dgm:t>
    </dgm:pt>
    <dgm:pt modelId="{D5F09F62-8D00-4CFA-9742-DF986772CEC6}" type="sibTrans" cxnId="{07E62956-7A8A-485E-B504-D622CE2D3FD2}">
      <dgm:prSet/>
      <dgm:spPr/>
      <dgm:t>
        <a:bodyPr/>
        <a:lstStyle/>
        <a:p>
          <a:endParaRPr lang="en-US"/>
        </a:p>
      </dgm:t>
    </dgm:pt>
    <dgm:pt modelId="{2B45464E-0416-48F2-89AA-42503E864475}" type="pres">
      <dgm:prSet presAssocID="{555E9BAE-E18D-4614-AA6C-0A81810D5CEE}" presName="vert0" presStyleCnt="0">
        <dgm:presLayoutVars>
          <dgm:dir/>
          <dgm:animOne val="branch"/>
          <dgm:animLvl val="lvl"/>
        </dgm:presLayoutVars>
      </dgm:prSet>
      <dgm:spPr/>
    </dgm:pt>
    <dgm:pt modelId="{A9A55FAB-7823-40FB-A6D3-5C6B2F42B94F}" type="pres">
      <dgm:prSet presAssocID="{59EA6A3B-ECC9-42D7-8B3F-AB81D43BC7B9}" presName="thickLine" presStyleLbl="alignNode1" presStyleIdx="0" presStyleCnt="3"/>
      <dgm:spPr/>
    </dgm:pt>
    <dgm:pt modelId="{5716B4E0-0D69-4EAC-9BAF-8BE92E3E9421}" type="pres">
      <dgm:prSet presAssocID="{59EA6A3B-ECC9-42D7-8B3F-AB81D43BC7B9}" presName="horz1" presStyleCnt="0"/>
      <dgm:spPr/>
    </dgm:pt>
    <dgm:pt modelId="{5DF2369A-4914-47C7-8946-E772E2FA5691}" type="pres">
      <dgm:prSet presAssocID="{59EA6A3B-ECC9-42D7-8B3F-AB81D43BC7B9}" presName="tx1" presStyleLbl="revTx" presStyleIdx="0" presStyleCnt="3"/>
      <dgm:spPr/>
    </dgm:pt>
    <dgm:pt modelId="{0B499C34-38B4-4B74-88C1-5D2D44CC6B4C}" type="pres">
      <dgm:prSet presAssocID="{59EA6A3B-ECC9-42D7-8B3F-AB81D43BC7B9}" presName="vert1" presStyleCnt="0"/>
      <dgm:spPr/>
    </dgm:pt>
    <dgm:pt modelId="{8E8AD91A-6F28-4CB6-8ACF-0CA06364E050}" type="pres">
      <dgm:prSet presAssocID="{A5D53E2B-D6C1-4763-B057-5CD674429149}" presName="thickLine" presStyleLbl="alignNode1" presStyleIdx="1" presStyleCnt="3"/>
      <dgm:spPr/>
    </dgm:pt>
    <dgm:pt modelId="{0C11EBE9-5C96-4A62-A504-DAD39A0BE2CF}" type="pres">
      <dgm:prSet presAssocID="{A5D53E2B-D6C1-4763-B057-5CD674429149}" presName="horz1" presStyleCnt="0"/>
      <dgm:spPr/>
    </dgm:pt>
    <dgm:pt modelId="{BA663DDE-8454-49BB-B1CE-85BE72984F5B}" type="pres">
      <dgm:prSet presAssocID="{A5D53E2B-D6C1-4763-B057-5CD674429149}" presName="tx1" presStyleLbl="revTx" presStyleIdx="1" presStyleCnt="3"/>
      <dgm:spPr/>
    </dgm:pt>
    <dgm:pt modelId="{BE22D17A-9965-41CF-A002-14A7B8A1958A}" type="pres">
      <dgm:prSet presAssocID="{A5D53E2B-D6C1-4763-B057-5CD674429149}" presName="vert1" presStyleCnt="0"/>
      <dgm:spPr/>
    </dgm:pt>
    <dgm:pt modelId="{3ABD0A21-DE76-4CDA-B7DE-D0C8947BE50C}" type="pres">
      <dgm:prSet presAssocID="{8E1F3B37-DA78-4552-8BF6-65B112FEC5E2}" presName="thickLine" presStyleLbl="alignNode1" presStyleIdx="2" presStyleCnt="3"/>
      <dgm:spPr/>
    </dgm:pt>
    <dgm:pt modelId="{55E4DB88-271E-43C4-9B8C-0AF38CFBE6F1}" type="pres">
      <dgm:prSet presAssocID="{8E1F3B37-DA78-4552-8BF6-65B112FEC5E2}" presName="horz1" presStyleCnt="0"/>
      <dgm:spPr/>
    </dgm:pt>
    <dgm:pt modelId="{6B609323-C5C3-4354-8315-EECFA6C0D437}" type="pres">
      <dgm:prSet presAssocID="{8E1F3B37-DA78-4552-8BF6-65B112FEC5E2}" presName="tx1" presStyleLbl="revTx" presStyleIdx="2" presStyleCnt="3"/>
      <dgm:spPr/>
    </dgm:pt>
    <dgm:pt modelId="{FD3B282E-92CB-42F5-B790-AF1A2DBE5990}" type="pres">
      <dgm:prSet presAssocID="{8E1F3B37-DA78-4552-8BF6-65B112FEC5E2}" presName="vert1" presStyleCnt="0"/>
      <dgm:spPr/>
    </dgm:pt>
  </dgm:ptLst>
  <dgm:cxnLst>
    <dgm:cxn modelId="{5A5E8D0A-A89C-4118-A20F-46E87A666DD3}" srcId="{555E9BAE-E18D-4614-AA6C-0A81810D5CEE}" destId="{A5D53E2B-D6C1-4763-B057-5CD674429149}" srcOrd="1" destOrd="0" parTransId="{F457F1DE-FD34-4B0A-AA51-840A8206E0D9}" sibTransId="{2930D4AA-BF72-472B-A6CD-9E3ECB83B81F}"/>
    <dgm:cxn modelId="{D44A741C-04D3-4914-A5C2-36997787B621}" type="presOf" srcId="{59EA6A3B-ECC9-42D7-8B3F-AB81D43BC7B9}" destId="{5DF2369A-4914-47C7-8946-E772E2FA5691}" srcOrd="0" destOrd="0" presId="urn:microsoft.com/office/officeart/2008/layout/LinedList"/>
    <dgm:cxn modelId="{07E62956-7A8A-485E-B504-D622CE2D3FD2}" srcId="{555E9BAE-E18D-4614-AA6C-0A81810D5CEE}" destId="{8E1F3B37-DA78-4552-8BF6-65B112FEC5E2}" srcOrd="2" destOrd="0" parTransId="{A611E197-958D-4DFD-A116-08A62EA2CF72}" sibTransId="{D5F09F62-8D00-4CFA-9742-DF986772CEC6}"/>
    <dgm:cxn modelId="{154F5B86-E2B4-4D84-B1F7-9063F3A9E1CA}" type="presOf" srcId="{8E1F3B37-DA78-4552-8BF6-65B112FEC5E2}" destId="{6B609323-C5C3-4354-8315-EECFA6C0D437}" srcOrd="0" destOrd="0" presId="urn:microsoft.com/office/officeart/2008/layout/LinedList"/>
    <dgm:cxn modelId="{FE57AF8A-1C98-4C9A-85C1-A66FCBEABF7F}" srcId="{555E9BAE-E18D-4614-AA6C-0A81810D5CEE}" destId="{59EA6A3B-ECC9-42D7-8B3F-AB81D43BC7B9}" srcOrd="0" destOrd="0" parTransId="{F9944070-FBF4-4F19-93AF-872DFDF95BAE}" sibTransId="{8D7DF324-DFF4-4642-B5DB-6CFADC686B2B}"/>
    <dgm:cxn modelId="{B9DD4499-DEDD-4761-9A02-9427004E7C4F}" type="presOf" srcId="{555E9BAE-E18D-4614-AA6C-0A81810D5CEE}" destId="{2B45464E-0416-48F2-89AA-42503E864475}" srcOrd="0" destOrd="0" presId="urn:microsoft.com/office/officeart/2008/layout/LinedList"/>
    <dgm:cxn modelId="{1FE2949F-D388-4915-AFBE-C20777509C31}" type="presOf" srcId="{A5D53E2B-D6C1-4763-B057-5CD674429149}" destId="{BA663DDE-8454-49BB-B1CE-85BE72984F5B}" srcOrd="0" destOrd="0" presId="urn:microsoft.com/office/officeart/2008/layout/LinedList"/>
    <dgm:cxn modelId="{AC3918FF-6AE2-4205-802D-91EA372D8291}" type="presParOf" srcId="{2B45464E-0416-48F2-89AA-42503E864475}" destId="{A9A55FAB-7823-40FB-A6D3-5C6B2F42B94F}" srcOrd="0" destOrd="0" presId="urn:microsoft.com/office/officeart/2008/layout/LinedList"/>
    <dgm:cxn modelId="{499016A1-A878-4DB6-8CE6-E38B0FDBF6C2}" type="presParOf" srcId="{2B45464E-0416-48F2-89AA-42503E864475}" destId="{5716B4E0-0D69-4EAC-9BAF-8BE92E3E9421}" srcOrd="1" destOrd="0" presId="urn:microsoft.com/office/officeart/2008/layout/LinedList"/>
    <dgm:cxn modelId="{28812EA2-EF2E-4C84-B022-BD82A54EC52B}" type="presParOf" srcId="{5716B4E0-0D69-4EAC-9BAF-8BE92E3E9421}" destId="{5DF2369A-4914-47C7-8946-E772E2FA5691}" srcOrd="0" destOrd="0" presId="urn:microsoft.com/office/officeart/2008/layout/LinedList"/>
    <dgm:cxn modelId="{5B3FE95C-5F9B-49A0-ABD1-48DAAB4DAE48}" type="presParOf" srcId="{5716B4E0-0D69-4EAC-9BAF-8BE92E3E9421}" destId="{0B499C34-38B4-4B74-88C1-5D2D44CC6B4C}" srcOrd="1" destOrd="0" presId="urn:microsoft.com/office/officeart/2008/layout/LinedList"/>
    <dgm:cxn modelId="{B474455A-E018-4914-B380-4F22F901195E}" type="presParOf" srcId="{2B45464E-0416-48F2-89AA-42503E864475}" destId="{8E8AD91A-6F28-4CB6-8ACF-0CA06364E050}" srcOrd="2" destOrd="0" presId="urn:microsoft.com/office/officeart/2008/layout/LinedList"/>
    <dgm:cxn modelId="{9E7948EB-8C69-46D6-9CAF-F28D2C217BD9}" type="presParOf" srcId="{2B45464E-0416-48F2-89AA-42503E864475}" destId="{0C11EBE9-5C96-4A62-A504-DAD39A0BE2CF}" srcOrd="3" destOrd="0" presId="urn:microsoft.com/office/officeart/2008/layout/LinedList"/>
    <dgm:cxn modelId="{7E80C6BD-AB28-432C-892E-11C36F5BA378}" type="presParOf" srcId="{0C11EBE9-5C96-4A62-A504-DAD39A0BE2CF}" destId="{BA663DDE-8454-49BB-B1CE-85BE72984F5B}" srcOrd="0" destOrd="0" presId="urn:microsoft.com/office/officeart/2008/layout/LinedList"/>
    <dgm:cxn modelId="{8A040FE3-5609-4DB7-8A02-9D4BAD4CE48B}" type="presParOf" srcId="{0C11EBE9-5C96-4A62-A504-DAD39A0BE2CF}" destId="{BE22D17A-9965-41CF-A002-14A7B8A1958A}" srcOrd="1" destOrd="0" presId="urn:microsoft.com/office/officeart/2008/layout/LinedList"/>
    <dgm:cxn modelId="{4B14D856-5786-4C0A-9A08-26F76FB38B28}" type="presParOf" srcId="{2B45464E-0416-48F2-89AA-42503E864475}" destId="{3ABD0A21-DE76-4CDA-B7DE-D0C8947BE50C}" srcOrd="4" destOrd="0" presId="urn:microsoft.com/office/officeart/2008/layout/LinedList"/>
    <dgm:cxn modelId="{288EE2AA-357E-4329-8252-B817552DE746}" type="presParOf" srcId="{2B45464E-0416-48F2-89AA-42503E864475}" destId="{55E4DB88-271E-43C4-9B8C-0AF38CFBE6F1}" srcOrd="5" destOrd="0" presId="urn:microsoft.com/office/officeart/2008/layout/LinedList"/>
    <dgm:cxn modelId="{CD2BD62E-5D52-4685-9B80-FF27BD5C3258}" type="presParOf" srcId="{55E4DB88-271E-43C4-9B8C-0AF38CFBE6F1}" destId="{6B609323-C5C3-4354-8315-EECFA6C0D437}" srcOrd="0" destOrd="0" presId="urn:microsoft.com/office/officeart/2008/layout/LinedList"/>
    <dgm:cxn modelId="{05513682-051A-4F42-95E0-54606FD20471}" type="presParOf" srcId="{55E4DB88-271E-43C4-9B8C-0AF38CFBE6F1}" destId="{FD3B282E-92CB-42F5-B790-AF1A2DBE59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7C229-7026-41E5-98F7-03C0305880BE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D0AA2-8113-47EE-B347-2C7F460C060A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42F91-E9B2-4B07-A691-43F74A78AAE2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Tricare is a healthcare program for U.S. service members, veterans, and their families.</a:t>
          </a:r>
        </a:p>
      </dsp:txBody>
      <dsp:txXfrm>
        <a:off x="1939533" y="717"/>
        <a:ext cx="2786667" cy="1679249"/>
      </dsp:txXfrm>
    </dsp:sp>
    <dsp:sp modelId="{26F34A8F-F514-4AB5-8598-9530BC2C18B7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D7B26-65AB-4C06-8CA7-F4C6D2210BA5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CA0E4-460A-4FFB-84A3-5E2A887C664C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Offers comprehensive coverage, including health plans, special programs, and prescriptions.</a:t>
          </a:r>
        </a:p>
      </dsp:txBody>
      <dsp:txXfrm>
        <a:off x="1939533" y="2099779"/>
        <a:ext cx="2786667" cy="1679249"/>
      </dsp:txXfrm>
    </dsp:sp>
    <dsp:sp modelId="{313DEFFF-9F2C-4623-A023-0B9967CB920B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3207-2E52-4137-BA67-7702B834DCAC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C12CA-8541-4F8C-9ECD-ABF6FA165DF9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Managed by the Defense Health Agency (DHA).</a:t>
          </a:r>
        </a:p>
      </dsp:txBody>
      <dsp:txXfrm>
        <a:off x="1939533" y="4198841"/>
        <a:ext cx="2786667" cy="16792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42E5D-C3AE-415D-968B-430DEF5DE436}">
      <dsp:nvSpPr>
        <dsp:cNvPr id="0" name=""/>
        <dsp:cNvSpPr/>
      </dsp:nvSpPr>
      <dsp:spPr>
        <a:xfrm>
          <a:off x="0" y="955306"/>
          <a:ext cx="4726201" cy="17636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60658-B2A8-4A36-9E54-8569DCB5B543}">
      <dsp:nvSpPr>
        <dsp:cNvPr id="0" name=""/>
        <dsp:cNvSpPr/>
      </dsp:nvSpPr>
      <dsp:spPr>
        <a:xfrm>
          <a:off x="533501" y="1352126"/>
          <a:ext cx="970003" cy="9700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147B6-EA3C-41BF-BAAB-DD5F203AF679}">
      <dsp:nvSpPr>
        <dsp:cNvPr id="0" name=""/>
        <dsp:cNvSpPr/>
      </dsp:nvSpPr>
      <dsp:spPr>
        <a:xfrm>
          <a:off x="2037007" y="955306"/>
          <a:ext cx="2689193" cy="176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52" tIns="186652" rIns="186652" bIns="18665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to enroll in different Tricare programs.</a:t>
          </a:r>
        </a:p>
      </dsp:txBody>
      <dsp:txXfrm>
        <a:off x="2037007" y="955306"/>
        <a:ext cx="2689193" cy="1763642"/>
      </dsp:txXfrm>
    </dsp:sp>
    <dsp:sp modelId="{B285E9B2-5E72-4D98-928F-1A480C56624B}">
      <dsp:nvSpPr>
        <dsp:cNvPr id="0" name=""/>
        <dsp:cNvSpPr/>
      </dsp:nvSpPr>
      <dsp:spPr>
        <a:xfrm>
          <a:off x="0" y="3159859"/>
          <a:ext cx="4726201" cy="17636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98CB6-CABA-4DF9-A88B-77BB887D92DC}">
      <dsp:nvSpPr>
        <dsp:cNvPr id="0" name=""/>
        <dsp:cNvSpPr/>
      </dsp:nvSpPr>
      <dsp:spPr>
        <a:xfrm>
          <a:off x="533501" y="3556679"/>
          <a:ext cx="970003" cy="9700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CB2BD-E8BC-43C9-9B2F-CDA054FAC308}">
      <dsp:nvSpPr>
        <dsp:cNvPr id="0" name=""/>
        <dsp:cNvSpPr/>
      </dsp:nvSpPr>
      <dsp:spPr>
        <a:xfrm>
          <a:off x="2037007" y="3159859"/>
          <a:ext cx="2689193" cy="176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52" tIns="186652" rIns="186652" bIns="18665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Enrollment fees, premiums, and deductibles.</a:t>
          </a:r>
        </a:p>
      </dsp:txBody>
      <dsp:txXfrm>
        <a:off x="2037007" y="3159859"/>
        <a:ext cx="2689193" cy="17636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09FE3-9B73-4194-98BF-578F4714D3DD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A68CA-4277-48D0-98FB-DAF44D556EC2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529AA-C829-446D-BD68-94280DB57DD9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Overview of Tricare plans and eligibility.</a:t>
          </a:r>
        </a:p>
      </dsp:txBody>
      <dsp:txXfrm>
        <a:off x="1939533" y="717"/>
        <a:ext cx="2786667" cy="1679249"/>
      </dsp:txXfrm>
    </dsp:sp>
    <dsp:sp modelId="{EA53C863-2260-43C2-BE86-DBB1529DBD6C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8BA76-A149-4C05-B2D6-5FE4A6F96A9D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C6BE7-7067-48FE-B6FC-996F35C0CF6D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Importance of timely enrollment to access benefits.</a:t>
          </a:r>
        </a:p>
      </dsp:txBody>
      <dsp:txXfrm>
        <a:off x="1939533" y="2099779"/>
        <a:ext cx="2786667" cy="1679249"/>
      </dsp:txXfrm>
    </dsp:sp>
    <dsp:sp modelId="{CFCCDD20-7CC7-4836-A7D8-A48D4238B59C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B0FEB-9891-4511-8C01-162DE914E8DE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48320-80F0-4EF3-BB8E-AE0BDD9C9E90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Contact information for further assistance.</a:t>
          </a:r>
        </a:p>
      </dsp:txBody>
      <dsp:txXfrm>
        <a:off x="1939533" y="4198841"/>
        <a:ext cx="2786667" cy="1679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3C03B-29F8-4896-A316-FE707C8DC47A}">
      <dsp:nvSpPr>
        <dsp:cNvPr id="0" name=""/>
        <dsp:cNvSpPr/>
      </dsp:nvSpPr>
      <dsp:spPr>
        <a:xfrm>
          <a:off x="0" y="717"/>
          <a:ext cx="47262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AE7B5-7900-453A-BC2E-BBA033DF430B}">
      <dsp:nvSpPr>
        <dsp:cNvPr id="0" name=""/>
        <dsp:cNvSpPr/>
      </dsp:nvSpPr>
      <dsp:spPr>
        <a:xfrm>
          <a:off x="0" y="717"/>
          <a:ext cx="4726201" cy="117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Active-Duty Service Members </a:t>
          </a:r>
          <a:r>
            <a:rPr lang="en-US" sz="2300" kern="1200" dirty="0"/>
            <a:t>(ADSM): Automatically enrolled.</a:t>
          </a:r>
        </a:p>
      </dsp:txBody>
      <dsp:txXfrm>
        <a:off x="0" y="717"/>
        <a:ext cx="4726201" cy="1175474"/>
      </dsp:txXfrm>
    </dsp:sp>
    <dsp:sp modelId="{5AA8A602-1573-45B3-8B47-468B901F2980}">
      <dsp:nvSpPr>
        <dsp:cNvPr id="0" name=""/>
        <dsp:cNvSpPr/>
      </dsp:nvSpPr>
      <dsp:spPr>
        <a:xfrm>
          <a:off x="0" y="1176192"/>
          <a:ext cx="4726201" cy="0"/>
        </a:xfrm>
        <a:prstGeom prst="lin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1F504-5880-4ADD-8920-0654D99817F1}">
      <dsp:nvSpPr>
        <dsp:cNvPr id="0" name=""/>
        <dsp:cNvSpPr/>
      </dsp:nvSpPr>
      <dsp:spPr>
        <a:xfrm>
          <a:off x="0" y="1176192"/>
          <a:ext cx="4726201" cy="117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Retired Service Members</a:t>
          </a:r>
          <a:r>
            <a:rPr lang="en-US" sz="2300" kern="1200" dirty="0"/>
            <a:t>: Must enroll, eligibility continues into retirement.</a:t>
          </a:r>
        </a:p>
      </dsp:txBody>
      <dsp:txXfrm>
        <a:off x="0" y="1176192"/>
        <a:ext cx="4726201" cy="1175474"/>
      </dsp:txXfrm>
    </dsp:sp>
    <dsp:sp modelId="{A30800B2-F908-45DE-9ADC-A0C2EC971772}">
      <dsp:nvSpPr>
        <dsp:cNvPr id="0" name=""/>
        <dsp:cNvSpPr/>
      </dsp:nvSpPr>
      <dsp:spPr>
        <a:xfrm>
          <a:off x="0" y="2351667"/>
          <a:ext cx="4726201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3FE6A-C7AD-4020-B00F-878F8DE0F173}">
      <dsp:nvSpPr>
        <dsp:cNvPr id="0" name=""/>
        <dsp:cNvSpPr/>
      </dsp:nvSpPr>
      <dsp:spPr>
        <a:xfrm>
          <a:off x="0" y="2351667"/>
          <a:ext cx="4726201" cy="117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Family Members</a:t>
          </a:r>
          <a:r>
            <a:rPr lang="en-US" sz="2300" kern="1200" dirty="0"/>
            <a:t>: Spouses and children of active duty, retired, and Guard/Reserve members.</a:t>
          </a:r>
        </a:p>
      </dsp:txBody>
      <dsp:txXfrm>
        <a:off x="0" y="2351667"/>
        <a:ext cx="4726201" cy="1175474"/>
      </dsp:txXfrm>
    </dsp:sp>
    <dsp:sp modelId="{FE1E669D-A58B-4EB9-B52B-744613FB1492}">
      <dsp:nvSpPr>
        <dsp:cNvPr id="0" name=""/>
        <dsp:cNvSpPr/>
      </dsp:nvSpPr>
      <dsp:spPr>
        <a:xfrm>
          <a:off x="0" y="3527141"/>
          <a:ext cx="4726201" cy="0"/>
        </a:xfrm>
        <a:prstGeom prst="lin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2C2EA-05AA-420B-8AE3-1184EE4B3216}">
      <dsp:nvSpPr>
        <dsp:cNvPr id="0" name=""/>
        <dsp:cNvSpPr/>
      </dsp:nvSpPr>
      <dsp:spPr>
        <a:xfrm>
          <a:off x="0" y="3527141"/>
          <a:ext cx="4726201" cy="117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Guard/Reserve Members</a:t>
          </a:r>
          <a:r>
            <a:rPr lang="en-US" sz="2300" kern="1200" dirty="0"/>
            <a:t>: Activated for more than 30 consecutive days and their families.</a:t>
          </a:r>
        </a:p>
      </dsp:txBody>
      <dsp:txXfrm>
        <a:off x="0" y="3527141"/>
        <a:ext cx="4726201" cy="1175474"/>
      </dsp:txXfrm>
    </dsp:sp>
    <dsp:sp modelId="{FF7C03EB-E769-42F5-93DE-2D0E557FC7E7}">
      <dsp:nvSpPr>
        <dsp:cNvPr id="0" name=""/>
        <dsp:cNvSpPr/>
      </dsp:nvSpPr>
      <dsp:spPr>
        <a:xfrm>
          <a:off x="0" y="4702616"/>
          <a:ext cx="4726201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2A264-66B5-43F4-824A-7ED97638D0CE}">
      <dsp:nvSpPr>
        <dsp:cNvPr id="0" name=""/>
        <dsp:cNvSpPr/>
      </dsp:nvSpPr>
      <dsp:spPr>
        <a:xfrm>
          <a:off x="0" y="4702616"/>
          <a:ext cx="4726201" cy="117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Survivors and Former Spouses</a:t>
          </a:r>
          <a:r>
            <a:rPr lang="en-US" sz="2300" kern="1200" dirty="0"/>
            <a:t>: Special circumstances apply.</a:t>
          </a:r>
        </a:p>
      </dsp:txBody>
      <dsp:txXfrm>
        <a:off x="0" y="4702616"/>
        <a:ext cx="4726201" cy="1175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FE87D-85A3-4938-9147-5EDB430A6291}">
      <dsp:nvSpPr>
        <dsp:cNvPr id="0" name=""/>
        <dsp:cNvSpPr/>
      </dsp:nvSpPr>
      <dsp:spPr>
        <a:xfrm>
          <a:off x="0" y="717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758BF-378D-4AF4-931F-5310E6A83451}">
      <dsp:nvSpPr>
        <dsp:cNvPr id="0" name=""/>
        <dsp:cNvSpPr/>
      </dsp:nvSpPr>
      <dsp:spPr>
        <a:xfrm>
          <a:off x="0" y="717"/>
          <a:ext cx="4726201" cy="117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Tricare Prime</a:t>
          </a:r>
          <a:r>
            <a:rPr lang="en-US" sz="2300" kern="1200" dirty="0"/>
            <a:t>: Managed care option; available to active-duty members and their families.</a:t>
          </a:r>
        </a:p>
      </dsp:txBody>
      <dsp:txXfrm>
        <a:off x="0" y="717"/>
        <a:ext cx="4726201" cy="1175474"/>
      </dsp:txXfrm>
    </dsp:sp>
    <dsp:sp modelId="{A4320755-EF8E-4AA9-99E8-7345DFF12632}">
      <dsp:nvSpPr>
        <dsp:cNvPr id="0" name=""/>
        <dsp:cNvSpPr/>
      </dsp:nvSpPr>
      <dsp:spPr>
        <a:xfrm>
          <a:off x="0" y="1176192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9BF8F-1CF3-47E2-85CC-2497312CD617}">
      <dsp:nvSpPr>
        <dsp:cNvPr id="0" name=""/>
        <dsp:cNvSpPr/>
      </dsp:nvSpPr>
      <dsp:spPr>
        <a:xfrm>
          <a:off x="0" y="1176192"/>
          <a:ext cx="4726201" cy="117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Tricare Select</a:t>
          </a:r>
          <a:r>
            <a:rPr lang="en-US" sz="2300" kern="1200" dirty="0"/>
            <a:t>: Fee-for-service plan; offers flexibility in choosing providers.</a:t>
          </a:r>
        </a:p>
      </dsp:txBody>
      <dsp:txXfrm>
        <a:off x="0" y="1176192"/>
        <a:ext cx="4726201" cy="1175474"/>
      </dsp:txXfrm>
    </dsp:sp>
    <dsp:sp modelId="{B4F25A71-5CF1-4421-99EA-3A0E64DC0518}">
      <dsp:nvSpPr>
        <dsp:cNvPr id="0" name=""/>
        <dsp:cNvSpPr/>
      </dsp:nvSpPr>
      <dsp:spPr>
        <a:xfrm>
          <a:off x="0" y="2351667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9686D-B9CF-483F-8996-22409AE62BDD}">
      <dsp:nvSpPr>
        <dsp:cNvPr id="0" name=""/>
        <dsp:cNvSpPr/>
      </dsp:nvSpPr>
      <dsp:spPr>
        <a:xfrm>
          <a:off x="0" y="2351667"/>
          <a:ext cx="4726201" cy="117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Tricare For Life (TFL): </a:t>
          </a:r>
          <a:r>
            <a:rPr lang="en-US" sz="2300" kern="1200" dirty="0"/>
            <a:t>Coverage for Medicare-eligible beneficiaries.</a:t>
          </a:r>
        </a:p>
      </dsp:txBody>
      <dsp:txXfrm>
        <a:off x="0" y="2351667"/>
        <a:ext cx="4726201" cy="1175474"/>
      </dsp:txXfrm>
    </dsp:sp>
    <dsp:sp modelId="{ED88EED1-81CF-4039-95F9-A36AF69A45E1}">
      <dsp:nvSpPr>
        <dsp:cNvPr id="0" name=""/>
        <dsp:cNvSpPr/>
      </dsp:nvSpPr>
      <dsp:spPr>
        <a:xfrm>
          <a:off x="0" y="3527141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3EEDB-41BC-4838-ACCE-75D87F1E6C2F}">
      <dsp:nvSpPr>
        <dsp:cNvPr id="0" name=""/>
        <dsp:cNvSpPr/>
      </dsp:nvSpPr>
      <dsp:spPr>
        <a:xfrm>
          <a:off x="0" y="3527141"/>
          <a:ext cx="4726201" cy="117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Tricare Reserve Select (TRS): </a:t>
          </a:r>
          <a:r>
            <a:rPr lang="en-US" sz="2300" kern="1200" dirty="0"/>
            <a:t>For qualified members of the Reserve.</a:t>
          </a:r>
        </a:p>
      </dsp:txBody>
      <dsp:txXfrm>
        <a:off x="0" y="3527141"/>
        <a:ext cx="4726201" cy="1175474"/>
      </dsp:txXfrm>
    </dsp:sp>
    <dsp:sp modelId="{F3E266AD-4196-4B81-9A8B-46E466E5E881}">
      <dsp:nvSpPr>
        <dsp:cNvPr id="0" name=""/>
        <dsp:cNvSpPr/>
      </dsp:nvSpPr>
      <dsp:spPr>
        <a:xfrm>
          <a:off x="0" y="4702616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CA069-03CD-4EDD-9EC2-261C4D671A6B}">
      <dsp:nvSpPr>
        <dsp:cNvPr id="0" name=""/>
        <dsp:cNvSpPr/>
      </dsp:nvSpPr>
      <dsp:spPr>
        <a:xfrm>
          <a:off x="0" y="4702616"/>
          <a:ext cx="4726201" cy="117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Tricare Retired Reserve (TRR): </a:t>
          </a:r>
          <a:r>
            <a:rPr lang="en-US" sz="2300" kern="1200" dirty="0"/>
            <a:t>For retired Guard and Reserve members.</a:t>
          </a:r>
        </a:p>
      </dsp:txBody>
      <dsp:txXfrm>
        <a:off x="0" y="4702616"/>
        <a:ext cx="4726201" cy="1175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05FAB-8EFE-48C3-88AD-F4CA22E998FE}">
      <dsp:nvSpPr>
        <dsp:cNvPr id="0" name=""/>
        <dsp:cNvSpPr/>
      </dsp:nvSpPr>
      <dsp:spPr>
        <a:xfrm>
          <a:off x="0" y="2870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72313-AABE-44CC-8A15-65BF570EB46F}">
      <dsp:nvSpPr>
        <dsp:cNvPr id="0" name=""/>
        <dsp:cNvSpPr/>
      </dsp:nvSpPr>
      <dsp:spPr>
        <a:xfrm>
          <a:off x="0" y="2870"/>
          <a:ext cx="4726201" cy="195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Automatically enrolled in Tricare Prime.</a:t>
          </a:r>
        </a:p>
      </dsp:txBody>
      <dsp:txXfrm>
        <a:off x="0" y="2870"/>
        <a:ext cx="4726201" cy="1957689"/>
      </dsp:txXfrm>
    </dsp:sp>
    <dsp:sp modelId="{96D95702-3449-4E93-AF90-6D8F6A878119}">
      <dsp:nvSpPr>
        <dsp:cNvPr id="0" name=""/>
        <dsp:cNvSpPr/>
      </dsp:nvSpPr>
      <dsp:spPr>
        <a:xfrm>
          <a:off x="0" y="1960559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1C359-B2F9-4FD4-8581-08BB12324B9E}">
      <dsp:nvSpPr>
        <dsp:cNvPr id="0" name=""/>
        <dsp:cNvSpPr/>
      </dsp:nvSpPr>
      <dsp:spPr>
        <a:xfrm>
          <a:off x="0" y="1960559"/>
          <a:ext cx="4726201" cy="195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Coverage includes medical, dental, and vision services.</a:t>
          </a:r>
        </a:p>
      </dsp:txBody>
      <dsp:txXfrm>
        <a:off x="0" y="1960559"/>
        <a:ext cx="4726201" cy="1957689"/>
      </dsp:txXfrm>
    </dsp:sp>
    <dsp:sp modelId="{67CBCF4B-7135-44B5-93DC-605296306410}">
      <dsp:nvSpPr>
        <dsp:cNvPr id="0" name=""/>
        <dsp:cNvSpPr/>
      </dsp:nvSpPr>
      <dsp:spPr>
        <a:xfrm>
          <a:off x="0" y="3918249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6D03A-3124-4697-A347-56D841288C13}">
      <dsp:nvSpPr>
        <dsp:cNvPr id="0" name=""/>
        <dsp:cNvSpPr/>
      </dsp:nvSpPr>
      <dsp:spPr>
        <a:xfrm>
          <a:off x="0" y="3918249"/>
          <a:ext cx="4726201" cy="195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Requires care from military treatment facilities or in-network providers.</a:t>
          </a:r>
        </a:p>
      </dsp:txBody>
      <dsp:txXfrm>
        <a:off x="0" y="3918249"/>
        <a:ext cx="4726201" cy="1957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074D8-9329-4BE1-87C2-54CE0D4FCDA8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C967A-E700-4A05-B89D-C0A9FC4ED106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FD650-6D73-41C7-93DD-031DDAA08C19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Eligible for Tricare Prime or Tricare Select.</a:t>
          </a:r>
        </a:p>
      </dsp:txBody>
      <dsp:txXfrm>
        <a:off x="1939533" y="717"/>
        <a:ext cx="2786667" cy="1679249"/>
      </dsp:txXfrm>
    </dsp:sp>
    <dsp:sp modelId="{C453C969-0F26-4F9D-9758-4EDDFF49A8D3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8BEE1-17F9-4229-B38A-8D69CB76CB59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CE812-F03C-4600-814F-B230CF0BAE44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May need to enroll and pay annual premiums.</a:t>
          </a:r>
        </a:p>
      </dsp:txBody>
      <dsp:txXfrm>
        <a:off x="1939533" y="2099779"/>
        <a:ext cx="2786667" cy="1679249"/>
      </dsp:txXfrm>
    </dsp:sp>
    <dsp:sp modelId="{F56CD816-FB0E-443B-AC51-5D635A687270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E1A37-13E3-4DF8-B82F-BCA7F76DD261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D735F-B9F9-4865-A2D4-997DB7EC2C2A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Tricare For Life once they reach Medicare eligibility (age 65+).</a:t>
          </a:r>
        </a:p>
      </dsp:txBody>
      <dsp:txXfrm>
        <a:off x="1939533" y="4198841"/>
        <a:ext cx="2786667" cy="16792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F337C-602E-45F9-8088-28BAAAA3C198}">
      <dsp:nvSpPr>
        <dsp:cNvPr id="0" name=""/>
        <dsp:cNvSpPr/>
      </dsp:nvSpPr>
      <dsp:spPr>
        <a:xfrm>
          <a:off x="0" y="0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9BE7F-F851-453C-B1EE-CED5C253E16A}">
      <dsp:nvSpPr>
        <dsp:cNvPr id="0" name=""/>
        <dsp:cNvSpPr/>
      </dsp:nvSpPr>
      <dsp:spPr>
        <a:xfrm>
          <a:off x="0" y="0"/>
          <a:ext cx="4726201" cy="29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Family members can enroll in Tricare Prime, Select, or other programs.</a:t>
          </a:r>
        </a:p>
      </dsp:txBody>
      <dsp:txXfrm>
        <a:off x="0" y="0"/>
        <a:ext cx="4726201" cy="2939404"/>
      </dsp:txXfrm>
    </dsp:sp>
    <dsp:sp modelId="{79469159-F5F4-40E1-BCB3-A48C252B7190}">
      <dsp:nvSpPr>
        <dsp:cNvPr id="0" name=""/>
        <dsp:cNvSpPr/>
      </dsp:nvSpPr>
      <dsp:spPr>
        <a:xfrm>
          <a:off x="0" y="2939404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66971-BFF1-4D4B-9312-4F62431A9AC8}">
      <dsp:nvSpPr>
        <dsp:cNvPr id="0" name=""/>
        <dsp:cNvSpPr/>
      </dsp:nvSpPr>
      <dsp:spPr>
        <a:xfrm>
          <a:off x="0" y="2939404"/>
          <a:ext cx="4726201" cy="29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Children remain eligible until age 21 (or 23 if full-time student).</a:t>
          </a:r>
        </a:p>
      </dsp:txBody>
      <dsp:txXfrm>
        <a:off x="0" y="2939404"/>
        <a:ext cx="4726201" cy="29394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96E7D-2EF3-4545-BDB7-910762E77FBB}">
      <dsp:nvSpPr>
        <dsp:cNvPr id="0" name=""/>
        <dsp:cNvSpPr/>
      </dsp:nvSpPr>
      <dsp:spPr>
        <a:xfrm>
          <a:off x="0" y="36994"/>
          <a:ext cx="4726201" cy="18696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Eligible for Tricare when activated for over 30 days.</a:t>
          </a:r>
        </a:p>
      </dsp:txBody>
      <dsp:txXfrm>
        <a:off x="91269" y="128263"/>
        <a:ext cx="4543663" cy="1687122"/>
      </dsp:txXfrm>
    </dsp:sp>
    <dsp:sp modelId="{E0C8A04C-2B72-4788-8B8F-362FC8A8FA07}">
      <dsp:nvSpPr>
        <dsp:cNvPr id="0" name=""/>
        <dsp:cNvSpPr/>
      </dsp:nvSpPr>
      <dsp:spPr>
        <a:xfrm>
          <a:off x="0" y="2004574"/>
          <a:ext cx="4726201" cy="18696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Can enroll in Tricare Reserve Select when not on active duty.</a:t>
          </a:r>
        </a:p>
      </dsp:txBody>
      <dsp:txXfrm>
        <a:off x="91269" y="2095843"/>
        <a:ext cx="4543663" cy="1687122"/>
      </dsp:txXfrm>
    </dsp:sp>
    <dsp:sp modelId="{A19DBE18-C691-4217-B2EA-D423E3709FD3}">
      <dsp:nvSpPr>
        <dsp:cNvPr id="0" name=""/>
        <dsp:cNvSpPr/>
      </dsp:nvSpPr>
      <dsp:spPr>
        <a:xfrm>
          <a:off x="0" y="3972154"/>
          <a:ext cx="4726201" cy="18696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Coverage extends to family members.</a:t>
          </a:r>
        </a:p>
      </dsp:txBody>
      <dsp:txXfrm>
        <a:off x="91269" y="4063423"/>
        <a:ext cx="4543663" cy="16871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8A6F6-950D-4DDB-801A-CDFF5CEB5F85}">
      <dsp:nvSpPr>
        <dsp:cNvPr id="0" name=""/>
        <dsp:cNvSpPr/>
      </dsp:nvSpPr>
      <dsp:spPr>
        <a:xfrm>
          <a:off x="0" y="0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B652F-4F39-4708-91FD-0C012401D90C}">
      <dsp:nvSpPr>
        <dsp:cNvPr id="0" name=""/>
        <dsp:cNvSpPr/>
      </dsp:nvSpPr>
      <dsp:spPr>
        <a:xfrm>
          <a:off x="0" y="0"/>
          <a:ext cx="4726201" cy="29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For retired service members and their spouses who are 65+ and eligible for Medicare.</a:t>
          </a:r>
        </a:p>
      </dsp:txBody>
      <dsp:txXfrm>
        <a:off x="0" y="0"/>
        <a:ext cx="4726201" cy="2939404"/>
      </dsp:txXfrm>
    </dsp:sp>
    <dsp:sp modelId="{2EEBD83C-0105-419F-B563-A175879210D7}">
      <dsp:nvSpPr>
        <dsp:cNvPr id="0" name=""/>
        <dsp:cNvSpPr/>
      </dsp:nvSpPr>
      <dsp:spPr>
        <a:xfrm>
          <a:off x="0" y="2939404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10645-E688-4A94-B468-67ECEA9F6E77}">
      <dsp:nvSpPr>
        <dsp:cNvPr id="0" name=""/>
        <dsp:cNvSpPr/>
      </dsp:nvSpPr>
      <dsp:spPr>
        <a:xfrm>
          <a:off x="0" y="2939404"/>
          <a:ext cx="4726201" cy="293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Works with Medicare to cover costs not covered by Medicare Part A and B.</a:t>
          </a:r>
        </a:p>
      </dsp:txBody>
      <dsp:txXfrm>
        <a:off x="0" y="2939404"/>
        <a:ext cx="4726201" cy="29394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55FAB-7823-40FB-A6D3-5C6B2F42B94F}">
      <dsp:nvSpPr>
        <dsp:cNvPr id="0" name=""/>
        <dsp:cNvSpPr/>
      </dsp:nvSpPr>
      <dsp:spPr>
        <a:xfrm>
          <a:off x="0" y="2870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2369A-4914-47C7-8946-E772E2FA5691}">
      <dsp:nvSpPr>
        <dsp:cNvPr id="0" name=""/>
        <dsp:cNvSpPr/>
      </dsp:nvSpPr>
      <dsp:spPr>
        <a:xfrm>
          <a:off x="0" y="2870"/>
          <a:ext cx="4726201" cy="195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Medal of Honor recipients: Special benefits under Tricare.</a:t>
          </a:r>
        </a:p>
      </dsp:txBody>
      <dsp:txXfrm>
        <a:off x="0" y="2870"/>
        <a:ext cx="4726201" cy="1957689"/>
      </dsp:txXfrm>
    </dsp:sp>
    <dsp:sp modelId="{8E8AD91A-6F28-4CB6-8ACF-0CA06364E050}">
      <dsp:nvSpPr>
        <dsp:cNvPr id="0" name=""/>
        <dsp:cNvSpPr/>
      </dsp:nvSpPr>
      <dsp:spPr>
        <a:xfrm>
          <a:off x="0" y="1960559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63DDE-8454-49BB-B1CE-85BE72984F5B}">
      <dsp:nvSpPr>
        <dsp:cNvPr id="0" name=""/>
        <dsp:cNvSpPr/>
      </dsp:nvSpPr>
      <dsp:spPr>
        <a:xfrm>
          <a:off x="0" y="1960559"/>
          <a:ext cx="4726201" cy="195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Survivors of deceased active duty or retired members: Eligible for Tricare coverage under specific conditions.</a:t>
          </a:r>
        </a:p>
      </dsp:txBody>
      <dsp:txXfrm>
        <a:off x="0" y="1960559"/>
        <a:ext cx="4726201" cy="1957689"/>
      </dsp:txXfrm>
    </dsp:sp>
    <dsp:sp modelId="{3ABD0A21-DE76-4CDA-B7DE-D0C8947BE50C}">
      <dsp:nvSpPr>
        <dsp:cNvPr id="0" name=""/>
        <dsp:cNvSpPr/>
      </dsp:nvSpPr>
      <dsp:spPr>
        <a:xfrm>
          <a:off x="0" y="3918249"/>
          <a:ext cx="47262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09323-C5C3-4354-8315-EECFA6C0D437}">
      <dsp:nvSpPr>
        <dsp:cNvPr id="0" name=""/>
        <dsp:cNvSpPr/>
      </dsp:nvSpPr>
      <dsp:spPr>
        <a:xfrm>
          <a:off x="0" y="3918249"/>
          <a:ext cx="4726201" cy="195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Former Spouses: Eligible if married for 20 years during military service, with additional criteria.</a:t>
          </a:r>
        </a:p>
      </dsp:txBody>
      <dsp:txXfrm>
        <a:off x="0" y="3918249"/>
        <a:ext cx="4726201" cy="1957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AE394F-AFF1-4485-AF1F-7387A2F04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Hands Forming A Heart">
            <a:extLst>
              <a:ext uri="{FF2B5EF4-FFF2-40B4-BE49-F238E27FC236}">
                <a16:creationId xmlns:a16="http://schemas.microsoft.com/office/drawing/2014/main" id="{331FAB1B-0371-A3CD-A172-5EE0FF26DB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10252" r="14534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299" y="554845"/>
            <a:ext cx="7992669" cy="3902673"/>
          </a:xfrm>
        </p:spPr>
        <p:txBody>
          <a:bodyPr anchor="t">
            <a:normAutofit/>
          </a:bodyPr>
          <a:lstStyle/>
          <a:p>
            <a:pPr algn="l"/>
            <a:r>
              <a:rPr lang="en-US" sz="4500">
                <a:solidFill>
                  <a:srgbClr val="FFFFFF"/>
                </a:solidFill>
              </a:rPr>
              <a:t>Understanding Tricare: Health Care for Service Members and Their Families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285" y="4704862"/>
            <a:ext cx="9143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42" y="4718033"/>
            <a:ext cx="8008722" cy="1175039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Overview of Benefits and Eligibility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Special Eligibility Groups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0677D6-1442-7928-A3E6-7FEEDF91D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137189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Enrollment Process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06FCBC-0365-D9CC-5224-838B92C48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394033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Summary &amp; Conclusion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0EB063-89DA-55FF-17BA-E9DA845D8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839211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 is Tricare?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17FF7A-EDC5-DE31-4E28-03F736EAC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659242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Who is Eligible for Tricare?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29A324-B835-2F15-A6D8-134DED38C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188338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Tricare Plans Overview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18C5F8-68B1-2321-F9B6-38376D2DC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899326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Active-Duty Service Members (ADSM)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3D3079-208C-3377-F564-C5D76FD58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297595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Retired Service Members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F0E4B1-8F9C-73EA-4EC4-E513284ED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019834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Family Members and Dependents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CA38A2-884F-5B08-EFF3-A999FC970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023753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National Guard and Reserve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E6EED3-6D3F-7B29-D94C-422ABEBDA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800020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Tricare for Life (TFL)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4DC1F0-1967-76ED-647A-37BCD81AE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145393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453</Words>
  <Application>Microsoft Office PowerPoint</Application>
  <PresentationFormat>On-screen Show (4:3)</PresentationFormat>
  <Paragraphs>47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Understanding Tricare: Health Care for Service Members and Their Families</vt:lpstr>
      <vt:lpstr>What is Tricare?</vt:lpstr>
      <vt:lpstr>Who is Eligible for Tricare?</vt:lpstr>
      <vt:lpstr>Tricare Plans Overview</vt:lpstr>
      <vt:lpstr>Active-Duty Service Members (ADSM)</vt:lpstr>
      <vt:lpstr>Retired Service Members</vt:lpstr>
      <vt:lpstr>Family Members and Dependents</vt:lpstr>
      <vt:lpstr>National Guard and Reserve</vt:lpstr>
      <vt:lpstr>Tricare for Life (TFL)</vt:lpstr>
      <vt:lpstr>Special Eligibility Groups</vt:lpstr>
      <vt:lpstr>Enrollment Process</vt:lpstr>
      <vt:lpstr>Summary &amp; 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Jennelle Bratcher</cp:lastModifiedBy>
  <cp:revision>3</cp:revision>
  <dcterms:created xsi:type="dcterms:W3CDTF">2013-01-27T09:14:16Z</dcterms:created>
  <dcterms:modified xsi:type="dcterms:W3CDTF">2024-10-03T00:20:56Z</dcterms:modified>
  <cp:category/>
</cp:coreProperties>
</file>