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46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97CA88-F585-428D-AD87-1F9D7FBE9F2F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6C9684F1-169F-485C-9F66-3B1C44B0E25F}">
      <dgm:prSet/>
      <dgm:spPr/>
      <dgm:t>
        <a:bodyPr/>
        <a:lstStyle/>
        <a:p>
          <a:r>
            <a:rPr lang="en-US"/>
            <a:t>- Zendesk offers different tools to manage customer interactions.</a:t>
          </a:r>
        </a:p>
      </dgm:t>
    </dgm:pt>
    <dgm:pt modelId="{95F64208-B726-4D49-B9B8-966A5D07E6D6}" type="parTrans" cxnId="{F2F7FEC8-757F-4A7F-B839-11D46F256ECB}">
      <dgm:prSet/>
      <dgm:spPr/>
      <dgm:t>
        <a:bodyPr/>
        <a:lstStyle/>
        <a:p>
          <a:endParaRPr lang="en-US"/>
        </a:p>
      </dgm:t>
    </dgm:pt>
    <dgm:pt modelId="{0018E951-824F-4F76-8CBF-780854931A1A}" type="sibTrans" cxnId="{F2F7FEC8-757F-4A7F-B839-11D46F256ECB}">
      <dgm:prSet/>
      <dgm:spPr/>
      <dgm:t>
        <a:bodyPr/>
        <a:lstStyle/>
        <a:p>
          <a:endParaRPr lang="en-US"/>
        </a:p>
      </dgm:t>
    </dgm:pt>
    <dgm:pt modelId="{228561E3-8A79-46BD-AE44-05C2EB7F74A6}">
      <dgm:prSet/>
      <dgm:spPr/>
      <dgm:t>
        <a:bodyPr/>
        <a:lstStyle/>
        <a:p>
          <a:r>
            <a:rPr lang="en-US"/>
            <a:t>- This guide explains the differences between the Future Ticket function and the Appointment Reminder feature.</a:t>
          </a:r>
        </a:p>
      </dgm:t>
    </dgm:pt>
    <dgm:pt modelId="{91B111B9-1A80-4E50-BE21-D1F3724822B9}" type="parTrans" cxnId="{E6CD07E3-8C51-4B3C-8B76-EFBA21F65AB0}">
      <dgm:prSet/>
      <dgm:spPr/>
      <dgm:t>
        <a:bodyPr/>
        <a:lstStyle/>
        <a:p>
          <a:endParaRPr lang="en-US"/>
        </a:p>
      </dgm:t>
    </dgm:pt>
    <dgm:pt modelId="{C0AC388F-A098-4E75-AF5F-CE01683B270E}" type="sibTrans" cxnId="{E6CD07E3-8C51-4B3C-8B76-EFBA21F65AB0}">
      <dgm:prSet/>
      <dgm:spPr/>
      <dgm:t>
        <a:bodyPr/>
        <a:lstStyle/>
        <a:p>
          <a:endParaRPr lang="en-US"/>
        </a:p>
      </dgm:t>
    </dgm:pt>
    <dgm:pt modelId="{D3DC9D90-5EA8-4BE8-B917-E294502B1F44}">
      <dgm:prSet/>
      <dgm:spPr/>
      <dgm:t>
        <a:bodyPr/>
        <a:lstStyle/>
        <a:p>
          <a:r>
            <a:rPr lang="en-US"/>
            <a:t>- Learn how to utilize each feature effectively to optimize customer service.</a:t>
          </a:r>
        </a:p>
      </dgm:t>
    </dgm:pt>
    <dgm:pt modelId="{F97E76E5-10A2-4834-A24F-E47E28F83218}" type="parTrans" cxnId="{6D6EEB2B-5978-434D-B496-9BD5248AE879}">
      <dgm:prSet/>
      <dgm:spPr/>
      <dgm:t>
        <a:bodyPr/>
        <a:lstStyle/>
        <a:p>
          <a:endParaRPr lang="en-US"/>
        </a:p>
      </dgm:t>
    </dgm:pt>
    <dgm:pt modelId="{C49E6D0D-61A8-4880-AA43-028CAD612672}" type="sibTrans" cxnId="{6D6EEB2B-5978-434D-B496-9BD5248AE879}">
      <dgm:prSet/>
      <dgm:spPr/>
      <dgm:t>
        <a:bodyPr/>
        <a:lstStyle/>
        <a:p>
          <a:endParaRPr lang="en-US"/>
        </a:p>
      </dgm:t>
    </dgm:pt>
    <dgm:pt modelId="{C7D704AB-50D2-4858-B660-FCA33A0B38BC}" type="pres">
      <dgm:prSet presAssocID="{6D97CA88-F585-428D-AD87-1F9D7FBE9F2F}" presName="root" presStyleCnt="0">
        <dgm:presLayoutVars>
          <dgm:dir/>
          <dgm:resizeHandles val="exact"/>
        </dgm:presLayoutVars>
      </dgm:prSet>
      <dgm:spPr/>
    </dgm:pt>
    <dgm:pt modelId="{B97F4B38-68FE-450E-B2E3-C612C9686B4A}" type="pres">
      <dgm:prSet presAssocID="{6C9684F1-169F-485C-9F66-3B1C44B0E25F}" presName="compNode" presStyleCnt="0"/>
      <dgm:spPr/>
    </dgm:pt>
    <dgm:pt modelId="{1AA63F93-7557-4FE1-B93C-D57C31FA54A7}" type="pres">
      <dgm:prSet presAssocID="{6C9684F1-169F-485C-9F66-3B1C44B0E25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E17B2A31-EAF1-4C9D-B943-DE0D8111C9D5}" type="pres">
      <dgm:prSet presAssocID="{6C9684F1-169F-485C-9F66-3B1C44B0E25F}" presName="spaceRect" presStyleCnt="0"/>
      <dgm:spPr/>
    </dgm:pt>
    <dgm:pt modelId="{AE64A5B9-A4A0-4F2A-93B6-6AB61D5407B5}" type="pres">
      <dgm:prSet presAssocID="{6C9684F1-169F-485C-9F66-3B1C44B0E25F}" presName="textRect" presStyleLbl="revTx" presStyleIdx="0" presStyleCnt="3">
        <dgm:presLayoutVars>
          <dgm:chMax val="1"/>
          <dgm:chPref val="1"/>
        </dgm:presLayoutVars>
      </dgm:prSet>
      <dgm:spPr/>
    </dgm:pt>
    <dgm:pt modelId="{E0A373DB-8057-4FBB-A205-6CBB42940B5F}" type="pres">
      <dgm:prSet presAssocID="{0018E951-824F-4F76-8CBF-780854931A1A}" presName="sibTrans" presStyleCnt="0"/>
      <dgm:spPr/>
    </dgm:pt>
    <dgm:pt modelId="{FCBEAB59-CBEF-425C-86C2-A7526C05F495}" type="pres">
      <dgm:prSet presAssocID="{228561E3-8A79-46BD-AE44-05C2EB7F74A6}" presName="compNode" presStyleCnt="0"/>
      <dgm:spPr/>
    </dgm:pt>
    <dgm:pt modelId="{9250E516-0EEF-435E-A2A5-4C1B448612FF}" type="pres">
      <dgm:prSet presAssocID="{228561E3-8A79-46BD-AE44-05C2EB7F74A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ell"/>
        </a:ext>
      </dgm:extLst>
    </dgm:pt>
    <dgm:pt modelId="{1A2F28A0-C923-40AA-B935-0500DFA634CD}" type="pres">
      <dgm:prSet presAssocID="{228561E3-8A79-46BD-AE44-05C2EB7F74A6}" presName="spaceRect" presStyleCnt="0"/>
      <dgm:spPr/>
    </dgm:pt>
    <dgm:pt modelId="{73BFADEC-6077-4C6E-8C12-82696C5002DD}" type="pres">
      <dgm:prSet presAssocID="{228561E3-8A79-46BD-AE44-05C2EB7F74A6}" presName="textRect" presStyleLbl="revTx" presStyleIdx="1" presStyleCnt="3">
        <dgm:presLayoutVars>
          <dgm:chMax val="1"/>
          <dgm:chPref val="1"/>
        </dgm:presLayoutVars>
      </dgm:prSet>
      <dgm:spPr/>
    </dgm:pt>
    <dgm:pt modelId="{60C7E4F0-2249-48D4-9430-42478D4AB114}" type="pres">
      <dgm:prSet presAssocID="{C0AC388F-A098-4E75-AF5F-CE01683B270E}" presName="sibTrans" presStyleCnt="0"/>
      <dgm:spPr/>
    </dgm:pt>
    <dgm:pt modelId="{FB682AA8-32EE-4A73-8CB0-E77346D9840E}" type="pres">
      <dgm:prSet presAssocID="{D3DC9D90-5EA8-4BE8-B917-E294502B1F44}" presName="compNode" presStyleCnt="0"/>
      <dgm:spPr/>
    </dgm:pt>
    <dgm:pt modelId="{8CEC6761-822F-4B6D-BA15-405FBBB456FE}" type="pres">
      <dgm:prSet presAssocID="{D3DC9D90-5EA8-4BE8-B917-E294502B1F4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9940682B-464A-4D71-B584-8EB2857937D2}" type="pres">
      <dgm:prSet presAssocID="{D3DC9D90-5EA8-4BE8-B917-E294502B1F44}" presName="spaceRect" presStyleCnt="0"/>
      <dgm:spPr/>
    </dgm:pt>
    <dgm:pt modelId="{A108D58B-284B-46D5-B7BB-4A8118A9E894}" type="pres">
      <dgm:prSet presAssocID="{D3DC9D90-5EA8-4BE8-B917-E294502B1F4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FC8CB11-571C-4B26-A66E-D6B85E357309}" type="presOf" srcId="{D3DC9D90-5EA8-4BE8-B917-E294502B1F44}" destId="{A108D58B-284B-46D5-B7BB-4A8118A9E894}" srcOrd="0" destOrd="0" presId="urn:microsoft.com/office/officeart/2018/2/layout/IconLabelList"/>
    <dgm:cxn modelId="{6D6EEB2B-5978-434D-B496-9BD5248AE879}" srcId="{6D97CA88-F585-428D-AD87-1F9D7FBE9F2F}" destId="{D3DC9D90-5EA8-4BE8-B917-E294502B1F44}" srcOrd="2" destOrd="0" parTransId="{F97E76E5-10A2-4834-A24F-E47E28F83218}" sibTransId="{C49E6D0D-61A8-4880-AA43-028CAD612672}"/>
    <dgm:cxn modelId="{3DDAD532-876C-4B14-8F0B-E3926BF44E56}" type="presOf" srcId="{6C9684F1-169F-485C-9F66-3B1C44B0E25F}" destId="{AE64A5B9-A4A0-4F2A-93B6-6AB61D5407B5}" srcOrd="0" destOrd="0" presId="urn:microsoft.com/office/officeart/2018/2/layout/IconLabelList"/>
    <dgm:cxn modelId="{29CDD43B-1FEF-4406-8473-FBFC3A2C1D76}" type="presOf" srcId="{6D97CA88-F585-428D-AD87-1F9D7FBE9F2F}" destId="{C7D704AB-50D2-4858-B660-FCA33A0B38BC}" srcOrd="0" destOrd="0" presId="urn:microsoft.com/office/officeart/2018/2/layout/IconLabelList"/>
    <dgm:cxn modelId="{771AA8A0-B84A-4777-9647-93CAF69CB190}" type="presOf" srcId="{228561E3-8A79-46BD-AE44-05C2EB7F74A6}" destId="{73BFADEC-6077-4C6E-8C12-82696C5002DD}" srcOrd="0" destOrd="0" presId="urn:microsoft.com/office/officeart/2018/2/layout/IconLabelList"/>
    <dgm:cxn modelId="{F2F7FEC8-757F-4A7F-B839-11D46F256ECB}" srcId="{6D97CA88-F585-428D-AD87-1F9D7FBE9F2F}" destId="{6C9684F1-169F-485C-9F66-3B1C44B0E25F}" srcOrd="0" destOrd="0" parTransId="{95F64208-B726-4D49-B9B8-966A5D07E6D6}" sibTransId="{0018E951-824F-4F76-8CBF-780854931A1A}"/>
    <dgm:cxn modelId="{E6CD07E3-8C51-4B3C-8B76-EFBA21F65AB0}" srcId="{6D97CA88-F585-428D-AD87-1F9D7FBE9F2F}" destId="{228561E3-8A79-46BD-AE44-05C2EB7F74A6}" srcOrd="1" destOrd="0" parTransId="{91B111B9-1A80-4E50-BE21-D1F3724822B9}" sibTransId="{C0AC388F-A098-4E75-AF5F-CE01683B270E}"/>
    <dgm:cxn modelId="{61FE3A61-28F0-4739-8BC4-BBDC4FB3A730}" type="presParOf" srcId="{C7D704AB-50D2-4858-B660-FCA33A0B38BC}" destId="{B97F4B38-68FE-450E-B2E3-C612C9686B4A}" srcOrd="0" destOrd="0" presId="urn:microsoft.com/office/officeart/2018/2/layout/IconLabelList"/>
    <dgm:cxn modelId="{49AA3C96-FEA6-40BA-B9AA-77DA0392D36E}" type="presParOf" srcId="{B97F4B38-68FE-450E-B2E3-C612C9686B4A}" destId="{1AA63F93-7557-4FE1-B93C-D57C31FA54A7}" srcOrd="0" destOrd="0" presId="urn:microsoft.com/office/officeart/2018/2/layout/IconLabelList"/>
    <dgm:cxn modelId="{545CBAAD-A04F-42FE-84F4-EFBFA0510DB3}" type="presParOf" srcId="{B97F4B38-68FE-450E-B2E3-C612C9686B4A}" destId="{E17B2A31-EAF1-4C9D-B943-DE0D8111C9D5}" srcOrd="1" destOrd="0" presId="urn:microsoft.com/office/officeart/2018/2/layout/IconLabelList"/>
    <dgm:cxn modelId="{3144FE6A-1B3F-4944-9344-CE3D1FD75551}" type="presParOf" srcId="{B97F4B38-68FE-450E-B2E3-C612C9686B4A}" destId="{AE64A5B9-A4A0-4F2A-93B6-6AB61D5407B5}" srcOrd="2" destOrd="0" presId="urn:microsoft.com/office/officeart/2018/2/layout/IconLabelList"/>
    <dgm:cxn modelId="{642DD752-49CA-4758-A753-53F6ACAD7DC6}" type="presParOf" srcId="{C7D704AB-50D2-4858-B660-FCA33A0B38BC}" destId="{E0A373DB-8057-4FBB-A205-6CBB42940B5F}" srcOrd="1" destOrd="0" presId="urn:microsoft.com/office/officeart/2018/2/layout/IconLabelList"/>
    <dgm:cxn modelId="{0D355778-BCAF-420F-9F53-11646EA18269}" type="presParOf" srcId="{C7D704AB-50D2-4858-B660-FCA33A0B38BC}" destId="{FCBEAB59-CBEF-425C-86C2-A7526C05F495}" srcOrd="2" destOrd="0" presId="urn:microsoft.com/office/officeart/2018/2/layout/IconLabelList"/>
    <dgm:cxn modelId="{33FF39FD-6B7B-4F5E-B1A2-43796A1A1077}" type="presParOf" srcId="{FCBEAB59-CBEF-425C-86C2-A7526C05F495}" destId="{9250E516-0EEF-435E-A2A5-4C1B448612FF}" srcOrd="0" destOrd="0" presId="urn:microsoft.com/office/officeart/2018/2/layout/IconLabelList"/>
    <dgm:cxn modelId="{07EDA4DA-BA02-4BFD-A2FA-195F8F6BD615}" type="presParOf" srcId="{FCBEAB59-CBEF-425C-86C2-A7526C05F495}" destId="{1A2F28A0-C923-40AA-B935-0500DFA634CD}" srcOrd="1" destOrd="0" presId="urn:microsoft.com/office/officeart/2018/2/layout/IconLabelList"/>
    <dgm:cxn modelId="{6B1FDD74-E415-45D5-B190-77DA93530BE5}" type="presParOf" srcId="{FCBEAB59-CBEF-425C-86C2-A7526C05F495}" destId="{73BFADEC-6077-4C6E-8C12-82696C5002DD}" srcOrd="2" destOrd="0" presId="urn:microsoft.com/office/officeart/2018/2/layout/IconLabelList"/>
    <dgm:cxn modelId="{2D5C9760-9B6B-4F5F-A677-BB8D0E51685E}" type="presParOf" srcId="{C7D704AB-50D2-4858-B660-FCA33A0B38BC}" destId="{60C7E4F0-2249-48D4-9430-42478D4AB114}" srcOrd="3" destOrd="0" presId="urn:microsoft.com/office/officeart/2018/2/layout/IconLabelList"/>
    <dgm:cxn modelId="{FD2E4874-80CF-42CE-AE0B-76BBF96C133B}" type="presParOf" srcId="{C7D704AB-50D2-4858-B660-FCA33A0B38BC}" destId="{FB682AA8-32EE-4A73-8CB0-E77346D9840E}" srcOrd="4" destOrd="0" presId="urn:microsoft.com/office/officeart/2018/2/layout/IconLabelList"/>
    <dgm:cxn modelId="{7C787540-FAAD-407D-911A-65D001C188A0}" type="presParOf" srcId="{FB682AA8-32EE-4A73-8CB0-E77346D9840E}" destId="{8CEC6761-822F-4B6D-BA15-405FBBB456FE}" srcOrd="0" destOrd="0" presId="urn:microsoft.com/office/officeart/2018/2/layout/IconLabelList"/>
    <dgm:cxn modelId="{7F68F2CF-960C-4155-893A-543C6A00816C}" type="presParOf" srcId="{FB682AA8-32EE-4A73-8CB0-E77346D9840E}" destId="{9940682B-464A-4D71-B584-8EB2857937D2}" srcOrd="1" destOrd="0" presId="urn:microsoft.com/office/officeart/2018/2/layout/IconLabelList"/>
    <dgm:cxn modelId="{B856E1CF-B51B-4BB5-B332-AF88C45CB419}" type="presParOf" srcId="{FB682AA8-32EE-4A73-8CB0-E77346D9840E}" destId="{A108D58B-284B-46D5-B7BB-4A8118A9E89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EAD350-16D0-4DF3-BBA9-ED0A309B19E1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1BE825B-F821-4D59-9FA8-D8B2CD7D2B33}">
      <dgm:prSet/>
      <dgm:spPr/>
      <dgm:t>
        <a:bodyPr/>
        <a:lstStyle/>
        <a:p>
          <a:r>
            <a:rPr lang="en-US"/>
            <a:t>- The Future Ticket Function allows support Experts to create tickets that will not appear until a specific future date.</a:t>
          </a:r>
        </a:p>
      </dgm:t>
    </dgm:pt>
    <dgm:pt modelId="{E2E17671-E9F6-464A-8D2C-3CF69431FD4C}" type="parTrans" cxnId="{54934AF3-B374-492A-9AD9-9AA7FADDCFFB}">
      <dgm:prSet/>
      <dgm:spPr/>
      <dgm:t>
        <a:bodyPr/>
        <a:lstStyle/>
        <a:p>
          <a:endParaRPr lang="en-US"/>
        </a:p>
      </dgm:t>
    </dgm:pt>
    <dgm:pt modelId="{68C74F32-9142-40B5-BA64-483BBD1B2C9E}" type="sibTrans" cxnId="{54934AF3-B374-492A-9AD9-9AA7FADDCFFB}">
      <dgm:prSet/>
      <dgm:spPr/>
      <dgm:t>
        <a:bodyPr/>
        <a:lstStyle/>
        <a:p>
          <a:endParaRPr lang="en-US"/>
        </a:p>
      </dgm:t>
    </dgm:pt>
    <dgm:pt modelId="{FEA17F0C-7429-41C2-9E12-C9B8C82D9BF2}">
      <dgm:prSet/>
      <dgm:spPr/>
      <dgm:t>
        <a:bodyPr/>
        <a:lstStyle/>
        <a:p>
          <a:r>
            <a:rPr lang="en-US"/>
            <a:t>- Ideal for tasks that need follow-up or delayed actions.</a:t>
          </a:r>
        </a:p>
      </dgm:t>
    </dgm:pt>
    <dgm:pt modelId="{41D74BA8-7186-4E92-8CD0-87413FB34C34}" type="parTrans" cxnId="{C5DC88F8-93D8-4E0E-98B5-887A31DAD01A}">
      <dgm:prSet/>
      <dgm:spPr/>
      <dgm:t>
        <a:bodyPr/>
        <a:lstStyle/>
        <a:p>
          <a:endParaRPr lang="en-US"/>
        </a:p>
      </dgm:t>
    </dgm:pt>
    <dgm:pt modelId="{DAF3811A-1940-4F78-84B6-41EE43E52D2B}" type="sibTrans" cxnId="{C5DC88F8-93D8-4E0E-98B5-887A31DAD01A}">
      <dgm:prSet/>
      <dgm:spPr/>
      <dgm:t>
        <a:bodyPr/>
        <a:lstStyle/>
        <a:p>
          <a:endParaRPr lang="en-US"/>
        </a:p>
      </dgm:t>
    </dgm:pt>
    <dgm:pt modelId="{A615B5DE-36FC-4616-84E0-861443F43C04}">
      <dgm:prSet/>
      <dgm:spPr/>
      <dgm:t>
        <a:bodyPr/>
        <a:lstStyle/>
        <a:p>
          <a:r>
            <a:rPr lang="en-US"/>
            <a:t>- Helps in managing workflows and keeping the queue clean until the ticket becomes relevant.</a:t>
          </a:r>
        </a:p>
      </dgm:t>
    </dgm:pt>
    <dgm:pt modelId="{ECA85C56-D579-45D1-99C5-D3386EBC7E7B}" type="parTrans" cxnId="{BD1EA034-A9B4-420E-B479-711C00D2C7C8}">
      <dgm:prSet/>
      <dgm:spPr/>
      <dgm:t>
        <a:bodyPr/>
        <a:lstStyle/>
        <a:p>
          <a:endParaRPr lang="en-US"/>
        </a:p>
      </dgm:t>
    </dgm:pt>
    <dgm:pt modelId="{B07A7C23-E74B-40F4-AD96-F21594D1AE72}" type="sibTrans" cxnId="{BD1EA034-A9B4-420E-B479-711C00D2C7C8}">
      <dgm:prSet/>
      <dgm:spPr/>
      <dgm:t>
        <a:bodyPr/>
        <a:lstStyle/>
        <a:p>
          <a:endParaRPr lang="en-US"/>
        </a:p>
      </dgm:t>
    </dgm:pt>
    <dgm:pt modelId="{DACAF8AF-6390-4E01-B8D0-AD404221E71F}" type="pres">
      <dgm:prSet presAssocID="{65EAD350-16D0-4DF3-BBA9-ED0A309B19E1}" presName="root" presStyleCnt="0">
        <dgm:presLayoutVars>
          <dgm:dir/>
          <dgm:resizeHandles val="exact"/>
        </dgm:presLayoutVars>
      </dgm:prSet>
      <dgm:spPr/>
    </dgm:pt>
    <dgm:pt modelId="{56E2E37B-8061-4E9F-8F8E-783B9DB12467}" type="pres">
      <dgm:prSet presAssocID="{01BE825B-F821-4D59-9FA8-D8B2CD7D2B33}" presName="compNode" presStyleCnt="0"/>
      <dgm:spPr/>
    </dgm:pt>
    <dgm:pt modelId="{0AEA2913-079D-417F-BEA7-11C79D9C4A45}" type="pres">
      <dgm:prSet presAssocID="{01BE825B-F821-4D59-9FA8-D8B2CD7D2B3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Envelope"/>
        </a:ext>
      </dgm:extLst>
    </dgm:pt>
    <dgm:pt modelId="{50C01A85-CC2E-4D46-AF0D-B7F0A4689587}" type="pres">
      <dgm:prSet presAssocID="{01BE825B-F821-4D59-9FA8-D8B2CD7D2B33}" presName="spaceRect" presStyleCnt="0"/>
      <dgm:spPr/>
    </dgm:pt>
    <dgm:pt modelId="{64427E33-26C1-475D-9072-19A97B8ADF05}" type="pres">
      <dgm:prSet presAssocID="{01BE825B-F821-4D59-9FA8-D8B2CD7D2B33}" presName="textRect" presStyleLbl="revTx" presStyleIdx="0" presStyleCnt="3">
        <dgm:presLayoutVars>
          <dgm:chMax val="1"/>
          <dgm:chPref val="1"/>
        </dgm:presLayoutVars>
      </dgm:prSet>
      <dgm:spPr/>
    </dgm:pt>
    <dgm:pt modelId="{4C9E6D08-7797-45B2-844C-1736A9AB8C7C}" type="pres">
      <dgm:prSet presAssocID="{68C74F32-9142-40B5-BA64-483BBD1B2C9E}" presName="sibTrans" presStyleCnt="0"/>
      <dgm:spPr/>
    </dgm:pt>
    <dgm:pt modelId="{FD338903-A833-4288-90C9-341F2663CC09}" type="pres">
      <dgm:prSet presAssocID="{FEA17F0C-7429-41C2-9E12-C9B8C82D9BF2}" presName="compNode" presStyleCnt="0"/>
      <dgm:spPr/>
    </dgm:pt>
    <dgm:pt modelId="{F631CFC1-59A7-4FC6-9107-8DD0C6060A0F}" type="pres">
      <dgm:prSet presAssocID="{FEA17F0C-7429-41C2-9E12-C9B8C82D9BF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wing Compass"/>
        </a:ext>
      </dgm:extLst>
    </dgm:pt>
    <dgm:pt modelId="{050DD911-4131-436A-A66C-760356B16AA6}" type="pres">
      <dgm:prSet presAssocID="{FEA17F0C-7429-41C2-9E12-C9B8C82D9BF2}" presName="spaceRect" presStyleCnt="0"/>
      <dgm:spPr/>
    </dgm:pt>
    <dgm:pt modelId="{74D50DC8-726A-4C06-9D23-997FF8D4F3C6}" type="pres">
      <dgm:prSet presAssocID="{FEA17F0C-7429-41C2-9E12-C9B8C82D9BF2}" presName="textRect" presStyleLbl="revTx" presStyleIdx="1" presStyleCnt="3">
        <dgm:presLayoutVars>
          <dgm:chMax val="1"/>
          <dgm:chPref val="1"/>
        </dgm:presLayoutVars>
      </dgm:prSet>
      <dgm:spPr/>
    </dgm:pt>
    <dgm:pt modelId="{77451AF9-1068-410B-A94F-A55CA09B2CC7}" type="pres">
      <dgm:prSet presAssocID="{DAF3811A-1940-4F78-84B6-41EE43E52D2B}" presName="sibTrans" presStyleCnt="0"/>
      <dgm:spPr/>
    </dgm:pt>
    <dgm:pt modelId="{3B889A29-7211-4ECB-8062-DD9503BAD588}" type="pres">
      <dgm:prSet presAssocID="{A615B5DE-36FC-4616-84E0-861443F43C04}" presName="compNode" presStyleCnt="0"/>
      <dgm:spPr/>
    </dgm:pt>
    <dgm:pt modelId="{585549C8-1E3F-401C-843F-B282A752B81E}" type="pres">
      <dgm:prSet presAssocID="{A615B5DE-36FC-4616-84E0-861443F43C0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AAB0E973-40A0-472F-A949-2FFFA274B22F}" type="pres">
      <dgm:prSet presAssocID="{A615B5DE-36FC-4616-84E0-861443F43C04}" presName="spaceRect" presStyleCnt="0"/>
      <dgm:spPr/>
    </dgm:pt>
    <dgm:pt modelId="{597190B8-7D58-4C07-A864-295EB3BF1FB0}" type="pres">
      <dgm:prSet presAssocID="{A615B5DE-36FC-4616-84E0-861443F43C0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A8FD413-9E2E-49CC-ABD2-2AE963766ED3}" type="presOf" srcId="{A615B5DE-36FC-4616-84E0-861443F43C04}" destId="{597190B8-7D58-4C07-A864-295EB3BF1FB0}" srcOrd="0" destOrd="0" presId="urn:microsoft.com/office/officeart/2018/2/layout/IconLabelList"/>
    <dgm:cxn modelId="{D9CEBC24-8FCE-4CAF-AF3C-DA426E7394DE}" type="presOf" srcId="{01BE825B-F821-4D59-9FA8-D8B2CD7D2B33}" destId="{64427E33-26C1-475D-9072-19A97B8ADF05}" srcOrd="0" destOrd="0" presId="urn:microsoft.com/office/officeart/2018/2/layout/IconLabelList"/>
    <dgm:cxn modelId="{BD1EA034-A9B4-420E-B479-711C00D2C7C8}" srcId="{65EAD350-16D0-4DF3-BBA9-ED0A309B19E1}" destId="{A615B5DE-36FC-4616-84E0-861443F43C04}" srcOrd="2" destOrd="0" parTransId="{ECA85C56-D579-45D1-99C5-D3386EBC7E7B}" sibTransId="{B07A7C23-E74B-40F4-AD96-F21594D1AE72}"/>
    <dgm:cxn modelId="{0A9EAE49-2C10-4F78-81D1-9F4E679AF5B0}" type="presOf" srcId="{65EAD350-16D0-4DF3-BBA9-ED0A309B19E1}" destId="{DACAF8AF-6390-4E01-B8D0-AD404221E71F}" srcOrd="0" destOrd="0" presId="urn:microsoft.com/office/officeart/2018/2/layout/IconLabelList"/>
    <dgm:cxn modelId="{33B355BC-2B60-4EE1-8960-B44F4FA12907}" type="presOf" srcId="{FEA17F0C-7429-41C2-9E12-C9B8C82D9BF2}" destId="{74D50DC8-726A-4C06-9D23-997FF8D4F3C6}" srcOrd="0" destOrd="0" presId="urn:microsoft.com/office/officeart/2018/2/layout/IconLabelList"/>
    <dgm:cxn modelId="{54934AF3-B374-492A-9AD9-9AA7FADDCFFB}" srcId="{65EAD350-16D0-4DF3-BBA9-ED0A309B19E1}" destId="{01BE825B-F821-4D59-9FA8-D8B2CD7D2B33}" srcOrd="0" destOrd="0" parTransId="{E2E17671-E9F6-464A-8D2C-3CF69431FD4C}" sibTransId="{68C74F32-9142-40B5-BA64-483BBD1B2C9E}"/>
    <dgm:cxn modelId="{C5DC88F8-93D8-4E0E-98B5-887A31DAD01A}" srcId="{65EAD350-16D0-4DF3-BBA9-ED0A309B19E1}" destId="{FEA17F0C-7429-41C2-9E12-C9B8C82D9BF2}" srcOrd="1" destOrd="0" parTransId="{41D74BA8-7186-4E92-8CD0-87413FB34C34}" sibTransId="{DAF3811A-1940-4F78-84B6-41EE43E52D2B}"/>
    <dgm:cxn modelId="{1169D09A-5D94-4D7E-BB4F-8955211705E6}" type="presParOf" srcId="{DACAF8AF-6390-4E01-B8D0-AD404221E71F}" destId="{56E2E37B-8061-4E9F-8F8E-783B9DB12467}" srcOrd="0" destOrd="0" presId="urn:microsoft.com/office/officeart/2018/2/layout/IconLabelList"/>
    <dgm:cxn modelId="{325D6922-973A-477F-92DD-ACB9E5C50A64}" type="presParOf" srcId="{56E2E37B-8061-4E9F-8F8E-783B9DB12467}" destId="{0AEA2913-079D-417F-BEA7-11C79D9C4A45}" srcOrd="0" destOrd="0" presId="urn:microsoft.com/office/officeart/2018/2/layout/IconLabelList"/>
    <dgm:cxn modelId="{4BFB8D01-3C1B-4DB7-A173-DD988E08AE5B}" type="presParOf" srcId="{56E2E37B-8061-4E9F-8F8E-783B9DB12467}" destId="{50C01A85-CC2E-4D46-AF0D-B7F0A4689587}" srcOrd="1" destOrd="0" presId="urn:microsoft.com/office/officeart/2018/2/layout/IconLabelList"/>
    <dgm:cxn modelId="{3E09341A-C727-4D02-B9F2-D5F8EA0A9CD3}" type="presParOf" srcId="{56E2E37B-8061-4E9F-8F8E-783B9DB12467}" destId="{64427E33-26C1-475D-9072-19A97B8ADF05}" srcOrd="2" destOrd="0" presId="urn:microsoft.com/office/officeart/2018/2/layout/IconLabelList"/>
    <dgm:cxn modelId="{CAC4A5CD-560B-4835-80B3-29BADC5D911D}" type="presParOf" srcId="{DACAF8AF-6390-4E01-B8D0-AD404221E71F}" destId="{4C9E6D08-7797-45B2-844C-1736A9AB8C7C}" srcOrd="1" destOrd="0" presId="urn:microsoft.com/office/officeart/2018/2/layout/IconLabelList"/>
    <dgm:cxn modelId="{67CF004E-D0DC-4E3B-9ADF-E956C8E13FDE}" type="presParOf" srcId="{DACAF8AF-6390-4E01-B8D0-AD404221E71F}" destId="{FD338903-A833-4288-90C9-341F2663CC09}" srcOrd="2" destOrd="0" presId="urn:microsoft.com/office/officeart/2018/2/layout/IconLabelList"/>
    <dgm:cxn modelId="{3425D2E9-386C-490F-8426-CD3EFCB66CFE}" type="presParOf" srcId="{FD338903-A833-4288-90C9-341F2663CC09}" destId="{F631CFC1-59A7-4FC6-9107-8DD0C6060A0F}" srcOrd="0" destOrd="0" presId="urn:microsoft.com/office/officeart/2018/2/layout/IconLabelList"/>
    <dgm:cxn modelId="{CB0211B8-FE95-461F-A2EC-F0D12B6D3ED3}" type="presParOf" srcId="{FD338903-A833-4288-90C9-341F2663CC09}" destId="{050DD911-4131-436A-A66C-760356B16AA6}" srcOrd="1" destOrd="0" presId="urn:microsoft.com/office/officeart/2018/2/layout/IconLabelList"/>
    <dgm:cxn modelId="{FE7EE715-5866-45A3-9F8E-69690848ADC1}" type="presParOf" srcId="{FD338903-A833-4288-90C9-341F2663CC09}" destId="{74D50DC8-726A-4C06-9D23-997FF8D4F3C6}" srcOrd="2" destOrd="0" presId="urn:microsoft.com/office/officeart/2018/2/layout/IconLabelList"/>
    <dgm:cxn modelId="{83998F0F-93FD-419C-8613-AFBDDBBD77C9}" type="presParOf" srcId="{DACAF8AF-6390-4E01-B8D0-AD404221E71F}" destId="{77451AF9-1068-410B-A94F-A55CA09B2CC7}" srcOrd="3" destOrd="0" presId="urn:microsoft.com/office/officeart/2018/2/layout/IconLabelList"/>
    <dgm:cxn modelId="{0AA81B74-A056-4287-B49A-5053C45F2EBD}" type="presParOf" srcId="{DACAF8AF-6390-4E01-B8D0-AD404221E71F}" destId="{3B889A29-7211-4ECB-8062-DD9503BAD588}" srcOrd="4" destOrd="0" presId="urn:microsoft.com/office/officeart/2018/2/layout/IconLabelList"/>
    <dgm:cxn modelId="{0D63869D-61C3-4E49-9045-08DE77489A47}" type="presParOf" srcId="{3B889A29-7211-4ECB-8062-DD9503BAD588}" destId="{585549C8-1E3F-401C-843F-B282A752B81E}" srcOrd="0" destOrd="0" presId="urn:microsoft.com/office/officeart/2018/2/layout/IconLabelList"/>
    <dgm:cxn modelId="{847242B2-6C3F-4967-8D69-4B4555DAB5C4}" type="presParOf" srcId="{3B889A29-7211-4ECB-8062-DD9503BAD588}" destId="{AAB0E973-40A0-472F-A949-2FFFA274B22F}" srcOrd="1" destOrd="0" presId="urn:microsoft.com/office/officeart/2018/2/layout/IconLabelList"/>
    <dgm:cxn modelId="{123DB9CC-810A-43B2-80B2-A602ACFE6D19}" type="presParOf" srcId="{3B889A29-7211-4ECB-8062-DD9503BAD588}" destId="{597190B8-7D58-4C07-A864-295EB3BF1FB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A551B4-2A8F-46E7-A3B7-7A5B000F51A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59A693F-2894-4E88-A982-E6AE4C252A7A}">
      <dgm:prSet/>
      <dgm:spPr/>
      <dgm:t>
        <a:bodyPr/>
        <a:lstStyle/>
        <a:p>
          <a:r>
            <a:rPr lang="en-US"/>
            <a:t>- Step 1: Go to the ticket creation form.</a:t>
          </a:r>
        </a:p>
      </dgm:t>
    </dgm:pt>
    <dgm:pt modelId="{6CF5BF34-3242-493D-A1C8-A481A65C4174}" type="parTrans" cxnId="{97FB1DFF-CB6B-4CCD-9061-944341A7FAA5}">
      <dgm:prSet/>
      <dgm:spPr/>
      <dgm:t>
        <a:bodyPr/>
        <a:lstStyle/>
        <a:p>
          <a:endParaRPr lang="en-US"/>
        </a:p>
      </dgm:t>
    </dgm:pt>
    <dgm:pt modelId="{61D9F974-D5AD-48DF-AC46-16B24ACD131E}" type="sibTrans" cxnId="{97FB1DFF-CB6B-4CCD-9061-944341A7FAA5}">
      <dgm:prSet/>
      <dgm:spPr/>
      <dgm:t>
        <a:bodyPr/>
        <a:lstStyle/>
        <a:p>
          <a:endParaRPr lang="en-US"/>
        </a:p>
      </dgm:t>
    </dgm:pt>
    <dgm:pt modelId="{14E0F948-56F0-4BB4-9C9F-827B9C30B0EB}">
      <dgm:prSet/>
      <dgm:spPr/>
      <dgm:t>
        <a:bodyPr/>
        <a:lstStyle/>
        <a:p>
          <a:r>
            <a:rPr lang="en-US"/>
            <a:t>- Step 2: Enter all relevant details, including the customer’s information.</a:t>
          </a:r>
        </a:p>
      </dgm:t>
    </dgm:pt>
    <dgm:pt modelId="{0489F672-E5A2-4823-9BA5-90F3ECB297EE}" type="parTrans" cxnId="{BBB4C41B-8440-4D3D-B934-6442C10B23F4}">
      <dgm:prSet/>
      <dgm:spPr/>
      <dgm:t>
        <a:bodyPr/>
        <a:lstStyle/>
        <a:p>
          <a:endParaRPr lang="en-US"/>
        </a:p>
      </dgm:t>
    </dgm:pt>
    <dgm:pt modelId="{E0D06FEB-ECFB-4435-9D81-6F2ABC700B4A}" type="sibTrans" cxnId="{BBB4C41B-8440-4D3D-B934-6442C10B23F4}">
      <dgm:prSet/>
      <dgm:spPr/>
      <dgm:t>
        <a:bodyPr/>
        <a:lstStyle/>
        <a:p>
          <a:endParaRPr lang="en-US"/>
        </a:p>
      </dgm:t>
    </dgm:pt>
    <dgm:pt modelId="{8BE7EF6A-AB02-4F41-9581-DB42AFA40BA5}">
      <dgm:prSet/>
      <dgm:spPr/>
      <dgm:t>
        <a:bodyPr/>
        <a:lstStyle/>
        <a:p>
          <a:r>
            <a:rPr lang="en-US"/>
            <a:t>- Step 3: Select the date and time when the ticket should appear in the system.</a:t>
          </a:r>
        </a:p>
      </dgm:t>
    </dgm:pt>
    <dgm:pt modelId="{712A34DC-A4EE-44D7-B1FA-1A07EF7765AC}" type="parTrans" cxnId="{9AA4CF45-C330-44B5-A347-A130A74FD4CC}">
      <dgm:prSet/>
      <dgm:spPr/>
      <dgm:t>
        <a:bodyPr/>
        <a:lstStyle/>
        <a:p>
          <a:endParaRPr lang="en-US"/>
        </a:p>
      </dgm:t>
    </dgm:pt>
    <dgm:pt modelId="{F0D6ED34-126B-41CF-B6BA-FC8912AC5BAF}" type="sibTrans" cxnId="{9AA4CF45-C330-44B5-A347-A130A74FD4CC}">
      <dgm:prSet/>
      <dgm:spPr/>
      <dgm:t>
        <a:bodyPr/>
        <a:lstStyle/>
        <a:p>
          <a:endParaRPr lang="en-US"/>
        </a:p>
      </dgm:t>
    </dgm:pt>
    <dgm:pt modelId="{C3743D2A-5C9E-4470-B1C1-CEE8A47A0329}">
      <dgm:prSet/>
      <dgm:spPr/>
      <dgm:t>
        <a:bodyPr/>
        <a:lstStyle/>
        <a:p>
          <a:r>
            <a:rPr lang="en-US"/>
            <a:t>- Step 4: Submit the ticket with the future date set.</a:t>
          </a:r>
        </a:p>
      </dgm:t>
    </dgm:pt>
    <dgm:pt modelId="{8187B082-5B8F-4BD8-A535-208F04C9622E}" type="parTrans" cxnId="{305E12EF-FDB0-4BBB-A621-5F92FAF97169}">
      <dgm:prSet/>
      <dgm:spPr/>
      <dgm:t>
        <a:bodyPr/>
        <a:lstStyle/>
        <a:p>
          <a:endParaRPr lang="en-US"/>
        </a:p>
      </dgm:t>
    </dgm:pt>
    <dgm:pt modelId="{4438F54F-142F-4FE4-A619-A4C91DC810E8}" type="sibTrans" cxnId="{305E12EF-FDB0-4BBB-A621-5F92FAF97169}">
      <dgm:prSet/>
      <dgm:spPr/>
      <dgm:t>
        <a:bodyPr/>
        <a:lstStyle/>
        <a:p>
          <a:endParaRPr lang="en-US"/>
        </a:p>
      </dgm:t>
    </dgm:pt>
    <dgm:pt modelId="{F37A2A04-361E-4971-9EC5-ACCBC7D0BF7F}" type="pres">
      <dgm:prSet presAssocID="{32A551B4-2A8F-46E7-A3B7-7A5B000F51AB}" presName="Name0" presStyleCnt="0">
        <dgm:presLayoutVars>
          <dgm:dir/>
          <dgm:resizeHandles val="exact"/>
        </dgm:presLayoutVars>
      </dgm:prSet>
      <dgm:spPr/>
    </dgm:pt>
    <dgm:pt modelId="{B9370242-4DC8-4726-A702-D3ACE28FF4A5}" type="pres">
      <dgm:prSet presAssocID="{759A693F-2894-4E88-A982-E6AE4C252A7A}" presName="node" presStyleLbl="node1" presStyleIdx="0" presStyleCnt="4">
        <dgm:presLayoutVars>
          <dgm:bulletEnabled val="1"/>
        </dgm:presLayoutVars>
      </dgm:prSet>
      <dgm:spPr/>
    </dgm:pt>
    <dgm:pt modelId="{66CDD44B-C79F-46BF-A119-AC7B78F98083}" type="pres">
      <dgm:prSet presAssocID="{61D9F974-D5AD-48DF-AC46-16B24ACD131E}" presName="sibTrans" presStyleLbl="sibTrans1D1" presStyleIdx="0" presStyleCnt="3"/>
      <dgm:spPr/>
    </dgm:pt>
    <dgm:pt modelId="{161BA02B-E963-488D-BC68-DC97FE2A389A}" type="pres">
      <dgm:prSet presAssocID="{61D9F974-D5AD-48DF-AC46-16B24ACD131E}" presName="connectorText" presStyleLbl="sibTrans1D1" presStyleIdx="0" presStyleCnt="3"/>
      <dgm:spPr/>
    </dgm:pt>
    <dgm:pt modelId="{0448A734-3790-4756-B172-CBBA073BBCE4}" type="pres">
      <dgm:prSet presAssocID="{14E0F948-56F0-4BB4-9C9F-827B9C30B0EB}" presName="node" presStyleLbl="node1" presStyleIdx="1" presStyleCnt="4">
        <dgm:presLayoutVars>
          <dgm:bulletEnabled val="1"/>
        </dgm:presLayoutVars>
      </dgm:prSet>
      <dgm:spPr/>
    </dgm:pt>
    <dgm:pt modelId="{C0667FD1-54E8-428B-9607-206AE7FB8E24}" type="pres">
      <dgm:prSet presAssocID="{E0D06FEB-ECFB-4435-9D81-6F2ABC700B4A}" presName="sibTrans" presStyleLbl="sibTrans1D1" presStyleIdx="1" presStyleCnt="3"/>
      <dgm:spPr/>
    </dgm:pt>
    <dgm:pt modelId="{2FEFB894-2F91-4C59-B0C5-341BC32CE7A3}" type="pres">
      <dgm:prSet presAssocID="{E0D06FEB-ECFB-4435-9D81-6F2ABC700B4A}" presName="connectorText" presStyleLbl="sibTrans1D1" presStyleIdx="1" presStyleCnt="3"/>
      <dgm:spPr/>
    </dgm:pt>
    <dgm:pt modelId="{821F2AB9-DC7E-44EE-B766-FA933F873827}" type="pres">
      <dgm:prSet presAssocID="{8BE7EF6A-AB02-4F41-9581-DB42AFA40BA5}" presName="node" presStyleLbl="node1" presStyleIdx="2" presStyleCnt="4">
        <dgm:presLayoutVars>
          <dgm:bulletEnabled val="1"/>
        </dgm:presLayoutVars>
      </dgm:prSet>
      <dgm:spPr/>
    </dgm:pt>
    <dgm:pt modelId="{35BD6D6B-15DB-4B89-8AEB-17F52798C173}" type="pres">
      <dgm:prSet presAssocID="{F0D6ED34-126B-41CF-B6BA-FC8912AC5BAF}" presName="sibTrans" presStyleLbl="sibTrans1D1" presStyleIdx="2" presStyleCnt="3"/>
      <dgm:spPr/>
    </dgm:pt>
    <dgm:pt modelId="{5CF41FF0-860C-4B65-956B-0B96836A3226}" type="pres">
      <dgm:prSet presAssocID="{F0D6ED34-126B-41CF-B6BA-FC8912AC5BAF}" presName="connectorText" presStyleLbl="sibTrans1D1" presStyleIdx="2" presStyleCnt="3"/>
      <dgm:spPr/>
    </dgm:pt>
    <dgm:pt modelId="{0E4AA4F1-64FE-48E4-8DE2-CABA9384CA1A}" type="pres">
      <dgm:prSet presAssocID="{C3743D2A-5C9E-4470-B1C1-CEE8A47A0329}" presName="node" presStyleLbl="node1" presStyleIdx="3" presStyleCnt="4">
        <dgm:presLayoutVars>
          <dgm:bulletEnabled val="1"/>
        </dgm:presLayoutVars>
      </dgm:prSet>
      <dgm:spPr/>
    </dgm:pt>
  </dgm:ptLst>
  <dgm:cxnLst>
    <dgm:cxn modelId="{EB761705-17F0-4791-A663-0CF31F37DAE9}" type="presOf" srcId="{F0D6ED34-126B-41CF-B6BA-FC8912AC5BAF}" destId="{35BD6D6B-15DB-4B89-8AEB-17F52798C173}" srcOrd="0" destOrd="0" presId="urn:microsoft.com/office/officeart/2016/7/layout/RepeatingBendingProcessNew"/>
    <dgm:cxn modelId="{928F4A0E-18C8-4186-BF46-7A51E16D9CD7}" type="presOf" srcId="{8BE7EF6A-AB02-4F41-9581-DB42AFA40BA5}" destId="{821F2AB9-DC7E-44EE-B766-FA933F873827}" srcOrd="0" destOrd="0" presId="urn:microsoft.com/office/officeart/2016/7/layout/RepeatingBendingProcessNew"/>
    <dgm:cxn modelId="{BBB4C41B-8440-4D3D-B934-6442C10B23F4}" srcId="{32A551B4-2A8F-46E7-A3B7-7A5B000F51AB}" destId="{14E0F948-56F0-4BB4-9C9F-827B9C30B0EB}" srcOrd="1" destOrd="0" parTransId="{0489F672-E5A2-4823-9BA5-90F3ECB297EE}" sibTransId="{E0D06FEB-ECFB-4435-9D81-6F2ABC700B4A}"/>
    <dgm:cxn modelId="{9AA4CF45-C330-44B5-A347-A130A74FD4CC}" srcId="{32A551B4-2A8F-46E7-A3B7-7A5B000F51AB}" destId="{8BE7EF6A-AB02-4F41-9581-DB42AFA40BA5}" srcOrd="2" destOrd="0" parTransId="{712A34DC-A4EE-44D7-B1FA-1A07EF7765AC}" sibTransId="{F0D6ED34-126B-41CF-B6BA-FC8912AC5BAF}"/>
    <dgm:cxn modelId="{2DF5594A-17BC-491E-A8B4-35101D10FC01}" type="presOf" srcId="{32A551B4-2A8F-46E7-A3B7-7A5B000F51AB}" destId="{F37A2A04-361E-4971-9EC5-ACCBC7D0BF7F}" srcOrd="0" destOrd="0" presId="urn:microsoft.com/office/officeart/2016/7/layout/RepeatingBendingProcessNew"/>
    <dgm:cxn modelId="{32AAC76D-246C-4956-BCC6-C11EBD133915}" type="presOf" srcId="{F0D6ED34-126B-41CF-B6BA-FC8912AC5BAF}" destId="{5CF41FF0-860C-4B65-956B-0B96836A3226}" srcOrd="1" destOrd="0" presId="urn:microsoft.com/office/officeart/2016/7/layout/RepeatingBendingProcessNew"/>
    <dgm:cxn modelId="{315C7B50-CC87-46A1-8E99-67BC69F9F77D}" type="presOf" srcId="{61D9F974-D5AD-48DF-AC46-16B24ACD131E}" destId="{66CDD44B-C79F-46BF-A119-AC7B78F98083}" srcOrd="0" destOrd="0" presId="urn:microsoft.com/office/officeart/2016/7/layout/RepeatingBendingProcessNew"/>
    <dgm:cxn modelId="{53DADA79-7D8E-42A4-8F1C-75D50BDDFFCE}" type="presOf" srcId="{E0D06FEB-ECFB-4435-9D81-6F2ABC700B4A}" destId="{2FEFB894-2F91-4C59-B0C5-341BC32CE7A3}" srcOrd="1" destOrd="0" presId="urn:microsoft.com/office/officeart/2016/7/layout/RepeatingBendingProcessNew"/>
    <dgm:cxn modelId="{B2210695-3BD3-445A-BDF7-8EB9B23286AF}" type="presOf" srcId="{14E0F948-56F0-4BB4-9C9F-827B9C30B0EB}" destId="{0448A734-3790-4756-B172-CBBA073BBCE4}" srcOrd="0" destOrd="0" presId="urn:microsoft.com/office/officeart/2016/7/layout/RepeatingBendingProcessNew"/>
    <dgm:cxn modelId="{CD9964BA-8AC9-499C-A99D-C1F69B57BC1A}" type="presOf" srcId="{759A693F-2894-4E88-A982-E6AE4C252A7A}" destId="{B9370242-4DC8-4726-A702-D3ACE28FF4A5}" srcOrd="0" destOrd="0" presId="urn:microsoft.com/office/officeart/2016/7/layout/RepeatingBendingProcessNew"/>
    <dgm:cxn modelId="{EA43D0BF-E987-4E46-AFDD-4EC26456E489}" type="presOf" srcId="{E0D06FEB-ECFB-4435-9D81-6F2ABC700B4A}" destId="{C0667FD1-54E8-428B-9607-206AE7FB8E24}" srcOrd="0" destOrd="0" presId="urn:microsoft.com/office/officeart/2016/7/layout/RepeatingBendingProcessNew"/>
    <dgm:cxn modelId="{D88644E4-7A39-4EDE-B755-2CF4E34FC935}" type="presOf" srcId="{C3743D2A-5C9E-4470-B1C1-CEE8A47A0329}" destId="{0E4AA4F1-64FE-48E4-8DE2-CABA9384CA1A}" srcOrd="0" destOrd="0" presId="urn:microsoft.com/office/officeart/2016/7/layout/RepeatingBendingProcessNew"/>
    <dgm:cxn modelId="{CC80A3E7-AD90-4934-99FD-CFF2D630DB04}" type="presOf" srcId="{61D9F974-D5AD-48DF-AC46-16B24ACD131E}" destId="{161BA02B-E963-488D-BC68-DC97FE2A389A}" srcOrd="1" destOrd="0" presId="urn:microsoft.com/office/officeart/2016/7/layout/RepeatingBendingProcessNew"/>
    <dgm:cxn modelId="{305E12EF-FDB0-4BBB-A621-5F92FAF97169}" srcId="{32A551B4-2A8F-46E7-A3B7-7A5B000F51AB}" destId="{C3743D2A-5C9E-4470-B1C1-CEE8A47A0329}" srcOrd="3" destOrd="0" parTransId="{8187B082-5B8F-4BD8-A535-208F04C9622E}" sibTransId="{4438F54F-142F-4FE4-A619-A4C91DC810E8}"/>
    <dgm:cxn modelId="{97FB1DFF-CB6B-4CCD-9061-944341A7FAA5}" srcId="{32A551B4-2A8F-46E7-A3B7-7A5B000F51AB}" destId="{759A693F-2894-4E88-A982-E6AE4C252A7A}" srcOrd="0" destOrd="0" parTransId="{6CF5BF34-3242-493D-A1C8-A481A65C4174}" sibTransId="{61D9F974-D5AD-48DF-AC46-16B24ACD131E}"/>
    <dgm:cxn modelId="{80D593F3-D15D-4D8B-92C1-AD0B48CE4A86}" type="presParOf" srcId="{F37A2A04-361E-4971-9EC5-ACCBC7D0BF7F}" destId="{B9370242-4DC8-4726-A702-D3ACE28FF4A5}" srcOrd="0" destOrd="0" presId="urn:microsoft.com/office/officeart/2016/7/layout/RepeatingBendingProcessNew"/>
    <dgm:cxn modelId="{F581B09D-1E7E-46DA-97BD-8A0B3F8FCB03}" type="presParOf" srcId="{F37A2A04-361E-4971-9EC5-ACCBC7D0BF7F}" destId="{66CDD44B-C79F-46BF-A119-AC7B78F98083}" srcOrd="1" destOrd="0" presId="urn:microsoft.com/office/officeart/2016/7/layout/RepeatingBendingProcessNew"/>
    <dgm:cxn modelId="{93D9D87B-F0BA-4A0C-89C4-8832012EC172}" type="presParOf" srcId="{66CDD44B-C79F-46BF-A119-AC7B78F98083}" destId="{161BA02B-E963-488D-BC68-DC97FE2A389A}" srcOrd="0" destOrd="0" presId="urn:microsoft.com/office/officeart/2016/7/layout/RepeatingBendingProcessNew"/>
    <dgm:cxn modelId="{E95E3C3C-0462-40EF-91F7-1C9225CD5852}" type="presParOf" srcId="{F37A2A04-361E-4971-9EC5-ACCBC7D0BF7F}" destId="{0448A734-3790-4756-B172-CBBA073BBCE4}" srcOrd="2" destOrd="0" presId="urn:microsoft.com/office/officeart/2016/7/layout/RepeatingBendingProcessNew"/>
    <dgm:cxn modelId="{3AFECDDE-C8C7-4D02-BB4A-17DC6C984A4E}" type="presParOf" srcId="{F37A2A04-361E-4971-9EC5-ACCBC7D0BF7F}" destId="{C0667FD1-54E8-428B-9607-206AE7FB8E24}" srcOrd="3" destOrd="0" presId="urn:microsoft.com/office/officeart/2016/7/layout/RepeatingBendingProcessNew"/>
    <dgm:cxn modelId="{F167A686-3C6E-4A7F-8D3C-91DA6B4CC8AA}" type="presParOf" srcId="{C0667FD1-54E8-428B-9607-206AE7FB8E24}" destId="{2FEFB894-2F91-4C59-B0C5-341BC32CE7A3}" srcOrd="0" destOrd="0" presId="urn:microsoft.com/office/officeart/2016/7/layout/RepeatingBendingProcessNew"/>
    <dgm:cxn modelId="{BAD2C810-165A-429C-93FA-647127157246}" type="presParOf" srcId="{F37A2A04-361E-4971-9EC5-ACCBC7D0BF7F}" destId="{821F2AB9-DC7E-44EE-B766-FA933F873827}" srcOrd="4" destOrd="0" presId="urn:microsoft.com/office/officeart/2016/7/layout/RepeatingBendingProcessNew"/>
    <dgm:cxn modelId="{C53E6AEC-5E2A-41F9-B4C0-2A07E3FCA929}" type="presParOf" srcId="{F37A2A04-361E-4971-9EC5-ACCBC7D0BF7F}" destId="{35BD6D6B-15DB-4B89-8AEB-17F52798C173}" srcOrd="5" destOrd="0" presId="urn:microsoft.com/office/officeart/2016/7/layout/RepeatingBendingProcessNew"/>
    <dgm:cxn modelId="{FEE1F9F2-47A9-495F-997C-E367EFD217E1}" type="presParOf" srcId="{35BD6D6B-15DB-4B89-8AEB-17F52798C173}" destId="{5CF41FF0-860C-4B65-956B-0B96836A3226}" srcOrd="0" destOrd="0" presId="urn:microsoft.com/office/officeart/2016/7/layout/RepeatingBendingProcessNew"/>
    <dgm:cxn modelId="{71F9F3AC-9B4C-4FEE-AA08-30EABD2857E7}" type="presParOf" srcId="{F37A2A04-361E-4971-9EC5-ACCBC7D0BF7F}" destId="{0E4AA4F1-64FE-48E4-8DE2-CABA9384CA1A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752B1D-530C-44FA-9FDA-936B80B798AE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2DAB72-A5F5-4EE1-9D89-844FF9965581}">
      <dgm:prSet/>
      <dgm:spPr/>
      <dgm:t>
        <a:bodyPr/>
        <a:lstStyle/>
        <a:p>
          <a:r>
            <a:rPr lang="en-US"/>
            <a:t>- The Appointment Reminder Feature sends automated notifications to customers reminding them of upcoming appointments.</a:t>
          </a:r>
        </a:p>
      </dgm:t>
    </dgm:pt>
    <dgm:pt modelId="{9A36B052-8611-4FDD-9953-A39DF6F62E54}" type="parTrans" cxnId="{FE370ACE-0430-437C-A7D6-955A52E53403}">
      <dgm:prSet/>
      <dgm:spPr/>
      <dgm:t>
        <a:bodyPr/>
        <a:lstStyle/>
        <a:p>
          <a:endParaRPr lang="en-US"/>
        </a:p>
      </dgm:t>
    </dgm:pt>
    <dgm:pt modelId="{B6FD72FD-73BB-486A-A7CC-DEBFFF05208C}" type="sibTrans" cxnId="{FE370ACE-0430-437C-A7D6-955A52E53403}">
      <dgm:prSet/>
      <dgm:spPr/>
      <dgm:t>
        <a:bodyPr/>
        <a:lstStyle/>
        <a:p>
          <a:endParaRPr lang="en-US"/>
        </a:p>
      </dgm:t>
    </dgm:pt>
    <dgm:pt modelId="{45280A6B-0F99-4B15-8442-79CFA2BFD1A5}">
      <dgm:prSet/>
      <dgm:spPr/>
      <dgm:t>
        <a:bodyPr/>
        <a:lstStyle/>
        <a:p>
          <a:r>
            <a:rPr lang="en-US"/>
            <a:t>- Useful for scheduled meetings, consultations, or service follow-ups.</a:t>
          </a:r>
        </a:p>
      </dgm:t>
    </dgm:pt>
    <dgm:pt modelId="{2F3AFC4E-7649-4BB2-8EA5-3043FC045C18}" type="parTrans" cxnId="{A9129BE2-93EB-41EF-8A92-61104886E0D5}">
      <dgm:prSet/>
      <dgm:spPr/>
      <dgm:t>
        <a:bodyPr/>
        <a:lstStyle/>
        <a:p>
          <a:endParaRPr lang="en-US"/>
        </a:p>
      </dgm:t>
    </dgm:pt>
    <dgm:pt modelId="{215822BF-5F92-4BDA-96AE-3272C1735BC9}" type="sibTrans" cxnId="{A9129BE2-93EB-41EF-8A92-61104886E0D5}">
      <dgm:prSet/>
      <dgm:spPr/>
      <dgm:t>
        <a:bodyPr/>
        <a:lstStyle/>
        <a:p>
          <a:endParaRPr lang="en-US"/>
        </a:p>
      </dgm:t>
    </dgm:pt>
    <dgm:pt modelId="{BA1E121D-FCAD-49D7-91AE-8DCD6377D8E3}">
      <dgm:prSet/>
      <dgm:spPr/>
      <dgm:t>
        <a:bodyPr/>
        <a:lstStyle/>
        <a:p>
          <a:r>
            <a:rPr lang="en-US"/>
            <a:t>- Can be sent via email or text depending on the Zendesk configuration.</a:t>
          </a:r>
        </a:p>
      </dgm:t>
    </dgm:pt>
    <dgm:pt modelId="{32E77355-7BE2-4194-8BF7-7EFC28D646DA}" type="parTrans" cxnId="{F37B278E-8528-4543-B61D-103D52BF0059}">
      <dgm:prSet/>
      <dgm:spPr/>
      <dgm:t>
        <a:bodyPr/>
        <a:lstStyle/>
        <a:p>
          <a:endParaRPr lang="en-US"/>
        </a:p>
      </dgm:t>
    </dgm:pt>
    <dgm:pt modelId="{05B3308B-A7D7-4B2E-8A14-858A69D82CDE}" type="sibTrans" cxnId="{F37B278E-8528-4543-B61D-103D52BF0059}">
      <dgm:prSet/>
      <dgm:spPr/>
      <dgm:t>
        <a:bodyPr/>
        <a:lstStyle/>
        <a:p>
          <a:endParaRPr lang="en-US"/>
        </a:p>
      </dgm:t>
    </dgm:pt>
    <dgm:pt modelId="{2E6520CE-072C-4F1E-A73D-FE566770DC7F}" type="pres">
      <dgm:prSet presAssocID="{1E752B1D-530C-44FA-9FDA-936B80B798AE}" presName="Name0" presStyleCnt="0">
        <dgm:presLayoutVars>
          <dgm:dir/>
          <dgm:animLvl val="lvl"/>
          <dgm:resizeHandles val="exact"/>
        </dgm:presLayoutVars>
      </dgm:prSet>
      <dgm:spPr/>
    </dgm:pt>
    <dgm:pt modelId="{E9A97B91-FBF5-42CB-80C3-D2AE41BE1F67}" type="pres">
      <dgm:prSet presAssocID="{BA1E121D-FCAD-49D7-91AE-8DCD6377D8E3}" presName="boxAndChildren" presStyleCnt="0"/>
      <dgm:spPr/>
    </dgm:pt>
    <dgm:pt modelId="{3A22368B-0472-4862-8079-389942EA1265}" type="pres">
      <dgm:prSet presAssocID="{BA1E121D-FCAD-49D7-91AE-8DCD6377D8E3}" presName="parentTextBox" presStyleLbl="node1" presStyleIdx="0" presStyleCnt="3"/>
      <dgm:spPr/>
    </dgm:pt>
    <dgm:pt modelId="{8951397A-6A2B-42CF-8A5C-02C4DE787AC2}" type="pres">
      <dgm:prSet presAssocID="{215822BF-5F92-4BDA-96AE-3272C1735BC9}" presName="sp" presStyleCnt="0"/>
      <dgm:spPr/>
    </dgm:pt>
    <dgm:pt modelId="{AFD9D5DD-B4F2-4588-8AA7-F79C91C3515B}" type="pres">
      <dgm:prSet presAssocID="{45280A6B-0F99-4B15-8442-79CFA2BFD1A5}" presName="arrowAndChildren" presStyleCnt="0"/>
      <dgm:spPr/>
    </dgm:pt>
    <dgm:pt modelId="{214DCEE9-C65A-49A5-9BA6-F8EC083EAABC}" type="pres">
      <dgm:prSet presAssocID="{45280A6B-0F99-4B15-8442-79CFA2BFD1A5}" presName="parentTextArrow" presStyleLbl="node1" presStyleIdx="1" presStyleCnt="3"/>
      <dgm:spPr/>
    </dgm:pt>
    <dgm:pt modelId="{4A2A2551-5523-4341-BCFA-C5943E03266B}" type="pres">
      <dgm:prSet presAssocID="{B6FD72FD-73BB-486A-A7CC-DEBFFF05208C}" presName="sp" presStyleCnt="0"/>
      <dgm:spPr/>
    </dgm:pt>
    <dgm:pt modelId="{4D9CB704-AE07-48F0-929B-7B81F620C816}" type="pres">
      <dgm:prSet presAssocID="{6B2DAB72-A5F5-4EE1-9D89-844FF9965581}" presName="arrowAndChildren" presStyleCnt="0"/>
      <dgm:spPr/>
    </dgm:pt>
    <dgm:pt modelId="{AC29C5C3-F85E-4EC7-9F1A-AD4C17ABCC08}" type="pres">
      <dgm:prSet presAssocID="{6B2DAB72-A5F5-4EE1-9D89-844FF9965581}" presName="parentTextArrow" presStyleLbl="node1" presStyleIdx="2" presStyleCnt="3"/>
      <dgm:spPr/>
    </dgm:pt>
  </dgm:ptLst>
  <dgm:cxnLst>
    <dgm:cxn modelId="{F37B278E-8528-4543-B61D-103D52BF0059}" srcId="{1E752B1D-530C-44FA-9FDA-936B80B798AE}" destId="{BA1E121D-FCAD-49D7-91AE-8DCD6377D8E3}" srcOrd="2" destOrd="0" parTransId="{32E77355-7BE2-4194-8BF7-7EFC28D646DA}" sibTransId="{05B3308B-A7D7-4B2E-8A14-858A69D82CDE}"/>
    <dgm:cxn modelId="{46E48A8F-A7B8-4F27-B6EF-FC4EC05D0E23}" type="presOf" srcId="{1E752B1D-530C-44FA-9FDA-936B80B798AE}" destId="{2E6520CE-072C-4F1E-A73D-FE566770DC7F}" srcOrd="0" destOrd="0" presId="urn:microsoft.com/office/officeart/2005/8/layout/process4"/>
    <dgm:cxn modelId="{83B3FAC4-9A2D-4CBE-A580-70A6500925AE}" type="presOf" srcId="{BA1E121D-FCAD-49D7-91AE-8DCD6377D8E3}" destId="{3A22368B-0472-4862-8079-389942EA1265}" srcOrd="0" destOrd="0" presId="urn:microsoft.com/office/officeart/2005/8/layout/process4"/>
    <dgm:cxn modelId="{FE370ACE-0430-437C-A7D6-955A52E53403}" srcId="{1E752B1D-530C-44FA-9FDA-936B80B798AE}" destId="{6B2DAB72-A5F5-4EE1-9D89-844FF9965581}" srcOrd="0" destOrd="0" parTransId="{9A36B052-8611-4FDD-9953-A39DF6F62E54}" sibTransId="{B6FD72FD-73BB-486A-A7CC-DEBFFF05208C}"/>
    <dgm:cxn modelId="{B200E3DC-51F7-4100-996F-0E57DBBD7322}" type="presOf" srcId="{45280A6B-0F99-4B15-8442-79CFA2BFD1A5}" destId="{214DCEE9-C65A-49A5-9BA6-F8EC083EAABC}" srcOrd="0" destOrd="0" presId="urn:microsoft.com/office/officeart/2005/8/layout/process4"/>
    <dgm:cxn modelId="{A9129BE2-93EB-41EF-8A92-61104886E0D5}" srcId="{1E752B1D-530C-44FA-9FDA-936B80B798AE}" destId="{45280A6B-0F99-4B15-8442-79CFA2BFD1A5}" srcOrd="1" destOrd="0" parTransId="{2F3AFC4E-7649-4BB2-8EA5-3043FC045C18}" sibTransId="{215822BF-5F92-4BDA-96AE-3272C1735BC9}"/>
    <dgm:cxn modelId="{EB66C9F9-6E90-4E76-96A5-7B969E0D29DF}" type="presOf" srcId="{6B2DAB72-A5F5-4EE1-9D89-844FF9965581}" destId="{AC29C5C3-F85E-4EC7-9F1A-AD4C17ABCC08}" srcOrd="0" destOrd="0" presId="urn:microsoft.com/office/officeart/2005/8/layout/process4"/>
    <dgm:cxn modelId="{A0128316-B6E0-43FD-BA83-9E1C2DA05FFF}" type="presParOf" srcId="{2E6520CE-072C-4F1E-A73D-FE566770DC7F}" destId="{E9A97B91-FBF5-42CB-80C3-D2AE41BE1F67}" srcOrd="0" destOrd="0" presId="urn:microsoft.com/office/officeart/2005/8/layout/process4"/>
    <dgm:cxn modelId="{64E17890-0515-41A6-AF77-721A5D7CEF04}" type="presParOf" srcId="{E9A97B91-FBF5-42CB-80C3-D2AE41BE1F67}" destId="{3A22368B-0472-4862-8079-389942EA1265}" srcOrd="0" destOrd="0" presId="urn:microsoft.com/office/officeart/2005/8/layout/process4"/>
    <dgm:cxn modelId="{12DFFE1F-F1C0-4A73-BE56-F2678B58480B}" type="presParOf" srcId="{2E6520CE-072C-4F1E-A73D-FE566770DC7F}" destId="{8951397A-6A2B-42CF-8A5C-02C4DE787AC2}" srcOrd="1" destOrd="0" presId="urn:microsoft.com/office/officeart/2005/8/layout/process4"/>
    <dgm:cxn modelId="{B3EA15C5-67F9-41E1-9DF4-D150E05B5878}" type="presParOf" srcId="{2E6520CE-072C-4F1E-A73D-FE566770DC7F}" destId="{AFD9D5DD-B4F2-4588-8AA7-F79C91C3515B}" srcOrd="2" destOrd="0" presId="urn:microsoft.com/office/officeart/2005/8/layout/process4"/>
    <dgm:cxn modelId="{32F2CA88-8808-46DA-A3CE-59FCC91BC42A}" type="presParOf" srcId="{AFD9D5DD-B4F2-4588-8AA7-F79C91C3515B}" destId="{214DCEE9-C65A-49A5-9BA6-F8EC083EAABC}" srcOrd="0" destOrd="0" presId="urn:microsoft.com/office/officeart/2005/8/layout/process4"/>
    <dgm:cxn modelId="{14FE8348-0C2A-4F74-AAC5-7D7D2A195A45}" type="presParOf" srcId="{2E6520CE-072C-4F1E-A73D-FE566770DC7F}" destId="{4A2A2551-5523-4341-BCFA-C5943E03266B}" srcOrd="3" destOrd="0" presId="urn:microsoft.com/office/officeart/2005/8/layout/process4"/>
    <dgm:cxn modelId="{65E066CD-E1D9-4968-948C-7C20B17EFE9C}" type="presParOf" srcId="{2E6520CE-072C-4F1E-A73D-FE566770DC7F}" destId="{4D9CB704-AE07-48F0-929B-7B81F620C816}" srcOrd="4" destOrd="0" presId="urn:microsoft.com/office/officeart/2005/8/layout/process4"/>
    <dgm:cxn modelId="{17D0B7DF-041F-463F-ABE0-A23D3F66F11F}" type="presParOf" srcId="{4D9CB704-AE07-48F0-929B-7B81F620C816}" destId="{AC29C5C3-F85E-4EC7-9F1A-AD4C17ABCC0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902C68A-C6E0-475C-A4C0-9B874C36F6A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2F81E41-F55E-46C5-B626-3B5F624A2EA1}">
      <dgm:prSet/>
      <dgm:spPr/>
      <dgm:t>
        <a:bodyPr/>
        <a:lstStyle/>
        <a:p>
          <a:r>
            <a:rPr lang="en-US"/>
            <a:t>- Step 1: Open a ticket for the customer’s appointment.</a:t>
          </a:r>
        </a:p>
      </dgm:t>
    </dgm:pt>
    <dgm:pt modelId="{56BCAEC2-CFCD-4A43-9D9E-D96123697C50}" type="parTrans" cxnId="{60E34D94-0C74-47F7-B124-16CB6C2CC715}">
      <dgm:prSet/>
      <dgm:spPr/>
      <dgm:t>
        <a:bodyPr/>
        <a:lstStyle/>
        <a:p>
          <a:endParaRPr lang="en-US"/>
        </a:p>
      </dgm:t>
    </dgm:pt>
    <dgm:pt modelId="{11C75DBC-51A3-4B4B-B1BB-FA10528D3C88}" type="sibTrans" cxnId="{60E34D94-0C74-47F7-B124-16CB6C2CC715}">
      <dgm:prSet/>
      <dgm:spPr/>
      <dgm:t>
        <a:bodyPr/>
        <a:lstStyle/>
        <a:p>
          <a:endParaRPr lang="en-US"/>
        </a:p>
      </dgm:t>
    </dgm:pt>
    <dgm:pt modelId="{9745367B-34AF-47AB-9A41-C638016FEA9B}">
      <dgm:prSet/>
      <dgm:spPr/>
      <dgm:t>
        <a:bodyPr/>
        <a:lstStyle/>
        <a:p>
          <a:r>
            <a:rPr lang="en-US"/>
            <a:t>- Step 2: Choose the Appointment Reminder option in the ticket sidebar.</a:t>
          </a:r>
        </a:p>
      </dgm:t>
    </dgm:pt>
    <dgm:pt modelId="{F53422B5-FB4E-4B76-A180-10CE781E1BA5}" type="parTrans" cxnId="{372F198A-DCD6-47C8-9BF6-96BBCAB569FE}">
      <dgm:prSet/>
      <dgm:spPr/>
      <dgm:t>
        <a:bodyPr/>
        <a:lstStyle/>
        <a:p>
          <a:endParaRPr lang="en-US"/>
        </a:p>
      </dgm:t>
    </dgm:pt>
    <dgm:pt modelId="{7FF328B2-CA89-499B-92C3-0A9203D181FD}" type="sibTrans" cxnId="{372F198A-DCD6-47C8-9BF6-96BBCAB569FE}">
      <dgm:prSet/>
      <dgm:spPr/>
      <dgm:t>
        <a:bodyPr/>
        <a:lstStyle/>
        <a:p>
          <a:endParaRPr lang="en-US"/>
        </a:p>
      </dgm:t>
    </dgm:pt>
    <dgm:pt modelId="{4064DAC4-D126-4EA5-86D6-99B7B8E952E7}">
      <dgm:prSet/>
      <dgm:spPr/>
      <dgm:t>
        <a:bodyPr/>
        <a:lstStyle/>
        <a:p>
          <a:r>
            <a:rPr lang="en-US"/>
            <a:t>- Step 3: Set the date and time for the reminder to be sent.</a:t>
          </a:r>
        </a:p>
      </dgm:t>
    </dgm:pt>
    <dgm:pt modelId="{EF5BD7D4-44D4-4598-9C6E-43FCCC76A6DF}" type="parTrans" cxnId="{233617CF-2AE8-48C2-9179-9D236F3AE340}">
      <dgm:prSet/>
      <dgm:spPr/>
      <dgm:t>
        <a:bodyPr/>
        <a:lstStyle/>
        <a:p>
          <a:endParaRPr lang="en-US"/>
        </a:p>
      </dgm:t>
    </dgm:pt>
    <dgm:pt modelId="{DE92F8E2-9704-4920-8DA0-FD0AC197A89C}" type="sibTrans" cxnId="{233617CF-2AE8-48C2-9179-9D236F3AE340}">
      <dgm:prSet/>
      <dgm:spPr/>
      <dgm:t>
        <a:bodyPr/>
        <a:lstStyle/>
        <a:p>
          <a:endParaRPr lang="en-US"/>
        </a:p>
      </dgm:t>
    </dgm:pt>
    <dgm:pt modelId="{F9D52248-3F40-445A-96B4-4C9655CFD197}">
      <dgm:prSet/>
      <dgm:spPr/>
      <dgm:t>
        <a:bodyPr/>
        <a:lstStyle/>
        <a:p>
          <a:r>
            <a:rPr lang="en-US"/>
            <a:t>- Step 4: Select the notification method (email, SMS, etc.).</a:t>
          </a:r>
        </a:p>
      </dgm:t>
    </dgm:pt>
    <dgm:pt modelId="{B62C38DF-D235-4F0D-8B45-7C9CFD571833}" type="parTrans" cxnId="{E9153ED8-49DF-4A56-905D-D64E68DE5A52}">
      <dgm:prSet/>
      <dgm:spPr/>
      <dgm:t>
        <a:bodyPr/>
        <a:lstStyle/>
        <a:p>
          <a:endParaRPr lang="en-US"/>
        </a:p>
      </dgm:t>
    </dgm:pt>
    <dgm:pt modelId="{17DC25C1-C5F3-4C09-B7F8-EB7A2B89DB35}" type="sibTrans" cxnId="{E9153ED8-49DF-4A56-905D-D64E68DE5A52}">
      <dgm:prSet/>
      <dgm:spPr/>
      <dgm:t>
        <a:bodyPr/>
        <a:lstStyle/>
        <a:p>
          <a:endParaRPr lang="en-US"/>
        </a:p>
      </dgm:t>
    </dgm:pt>
    <dgm:pt modelId="{1AFA0D29-03C9-40E4-B1E2-733BCD9B7FF3}">
      <dgm:prSet/>
      <dgm:spPr/>
      <dgm:t>
        <a:bodyPr/>
        <a:lstStyle/>
        <a:p>
          <a:r>
            <a:rPr lang="en-US"/>
            <a:t>- Step 5: Click 'Save' to confirm the reminder.</a:t>
          </a:r>
        </a:p>
      </dgm:t>
    </dgm:pt>
    <dgm:pt modelId="{FF94897F-3571-4183-ACF5-D098C3E411D5}" type="parTrans" cxnId="{DD0329DB-E67C-4386-A29E-B0FF9F3FEE8D}">
      <dgm:prSet/>
      <dgm:spPr/>
      <dgm:t>
        <a:bodyPr/>
        <a:lstStyle/>
        <a:p>
          <a:endParaRPr lang="en-US"/>
        </a:p>
      </dgm:t>
    </dgm:pt>
    <dgm:pt modelId="{0CCA4B41-05B5-4146-8836-500E525DFD15}" type="sibTrans" cxnId="{DD0329DB-E67C-4386-A29E-B0FF9F3FEE8D}">
      <dgm:prSet/>
      <dgm:spPr/>
      <dgm:t>
        <a:bodyPr/>
        <a:lstStyle/>
        <a:p>
          <a:endParaRPr lang="en-US"/>
        </a:p>
      </dgm:t>
    </dgm:pt>
    <dgm:pt modelId="{619B57F7-211F-4095-AE72-9F894ADB191A}" type="pres">
      <dgm:prSet presAssocID="{B902C68A-C6E0-475C-A4C0-9B874C36F6AB}" presName="Name0" presStyleCnt="0">
        <dgm:presLayoutVars>
          <dgm:dir/>
          <dgm:resizeHandles val="exact"/>
        </dgm:presLayoutVars>
      </dgm:prSet>
      <dgm:spPr/>
    </dgm:pt>
    <dgm:pt modelId="{90395DCB-0873-4974-97AE-65421C51FBD7}" type="pres">
      <dgm:prSet presAssocID="{02F81E41-F55E-46C5-B626-3B5F624A2EA1}" presName="node" presStyleLbl="node1" presStyleIdx="0" presStyleCnt="5">
        <dgm:presLayoutVars>
          <dgm:bulletEnabled val="1"/>
        </dgm:presLayoutVars>
      </dgm:prSet>
      <dgm:spPr/>
    </dgm:pt>
    <dgm:pt modelId="{AC041A6D-A0CA-4F4C-85B4-27ACD872E8C2}" type="pres">
      <dgm:prSet presAssocID="{11C75DBC-51A3-4B4B-B1BB-FA10528D3C88}" presName="sibTrans" presStyleLbl="sibTrans1D1" presStyleIdx="0" presStyleCnt="4"/>
      <dgm:spPr/>
    </dgm:pt>
    <dgm:pt modelId="{82183C19-4969-4D55-8C5E-4A1C9EB69946}" type="pres">
      <dgm:prSet presAssocID="{11C75DBC-51A3-4B4B-B1BB-FA10528D3C88}" presName="connectorText" presStyleLbl="sibTrans1D1" presStyleIdx="0" presStyleCnt="4"/>
      <dgm:spPr/>
    </dgm:pt>
    <dgm:pt modelId="{CAD40483-1916-4E00-AAC6-3F434A262AFC}" type="pres">
      <dgm:prSet presAssocID="{9745367B-34AF-47AB-9A41-C638016FEA9B}" presName="node" presStyleLbl="node1" presStyleIdx="1" presStyleCnt="5">
        <dgm:presLayoutVars>
          <dgm:bulletEnabled val="1"/>
        </dgm:presLayoutVars>
      </dgm:prSet>
      <dgm:spPr/>
    </dgm:pt>
    <dgm:pt modelId="{4D3EEB9F-46DD-4339-9CE1-BFEB5A3455D8}" type="pres">
      <dgm:prSet presAssocID="{7FF328B2-CA89-499B-92C3-0A9203D181FD}" presName="sibTrans" presStyleLbl="sibTrans1D1" presStyleIdx="1" presStyleCnt="4"/>
      <dgm:spPr/>
    </dgm:pt>
    <dgm:pt modelId="{C1EB7896-BDCD-413B-B5E5-F9C1C9ADFA20}" type="pres">
      <dgm:prSet presAssocID="{7FF328B2-CA89-499B-92C3-0A9203D181FD}" presName="connectorText" presStyleLbl="sibTrans1D1" presStyleIdx="1" presStyleCnt="4"/>
      <dgm:spPr/>
    </dgm:pt>
    <dgm:pt modelId="{4B9D245B-27A7-40E3-9A78-9EB3C4742801}" type="pres">
      <dgm:prSet presAssocID="{4064DAC4-D126-4EA5-86D6-99B7B8E952E7}" presName="node" presStyleLbl="node1" presStyleIdx="2" presStyleCnt="5">
        <dgm:presLayoutVars>
          <dgm:bulletEnabled val="1"/>
        </dgm:presLayoutVars>
      </dgm:prSet>
      <dgm:spPr/>
    </dgm:pt>
    <dgm:pt modelId="{CBB7F888-9F68-49A7-AD81-8D520BD891B5}" type="pres">
      <dgm:prSet presAssocID="{DE92F8E2-9704-4920-8DA0-FD0AC197A89C}" presName="sibTrans" presStyleLbl="sibTrans1D1" presStyleIdx="2" presStyleCnt="4"/>
      <dgm:spPr/>
    </dgm:pt>
    <dgm:pt modelId="{431A19C2-1458-4B00-871A-4C6520BF8745}" type="pres">
      <dgm:prSet presAssocID="{DE92F8E2-9704-4920-8DA0-FD0AC197A89C}" presName="connectorText" presStyleLbl="sibTrans1D1" presStyleIdx="2" presStyleCnt="4"/>
      <dgm:spPr/>
    </dgm:pt>
    <dgm:pt modelId="{13194EC3-F36F-4C69-8B9D-3AB2AE615082}" type="pres">
      <dgm:prSet presAssocID="{F9D52248-3F40-445A-96B4-4C9655CFD197}" presName="node" presStyleLbl="node1" presStyleIdx="3" presStyleCnt="5">
        <dgm:presLayoutVars>
          <dgm:bulletEnabled val="1"/>
        </dgm:presLayoutVars>
      </dgm:prSet>
      <dgm:spPr/>
    </dgm:pt>
    <dgm:pt modelId="{99FDCE0A-0003-457C-8868-303324A214F1}" type="pres">
      <dgm:prSet presAssocID="{17DC25C1-C5F3-4C09-B7F8-EB7A2B89DB35}" presName="sibTrans" presStyleLbl="sibTrans1D1" presStyleIdx="3" presStyleCnt="4"/>
      <dgm:spPr/>
    </dgm:pt>
    <dgm:pt modelId="{C51BD7FB-49C1-46FE-96DD-471003625B48}" type="pres">
      <dgm:prSet presAssocID="{17DC25C1-C5F3-4C09-B7F8-EB7A2B89DB35}" presName="connectorText" presStyleLbl="sibTrans1D1" presStyleIdx="3" presStyleCnt="4"/>
      <dgm:spPr/>
    </dgm:pt>
    <dgm:pt modelId="{0BD7B951-836E-4B4D-AF89-AFFDFF640AD1}" type="pres">
      <dgm:prSet presAssocID="{1AFA0D29-03C9-40E4-B1E2-733BCD9B7FF3}" presName="node" presStyleLbl="node1" presStyleIdx="4" presStyleCnt="5">
        <dgm:presLayoutVars>
          <dgm:bulletEnabled val="1"/>
        </dgm:presLayoutVars>
      </dgm:prSet>
      <dgm:spPr/>
    </dgm:pt>
  </dgm:ptLst>
  <dgm:cxnLst>
    <dgm:cxn modelId="{9F95ED01-C2AF-47F4-8DA5-A7E6F9DE1396}" type="presOf" srcId="{B902C68A-C6E0-475C-A4C0-9B874C36F6AB}" destId="{619B57F7-211F-4095-AE72-9F894ADB191A}" srcOrd="0" destOrd="0" presId="urn:microsoft.com/office/officeart/2016/7/layout/RepeatingBendingProcessNew"/>
    <dgm:cxn modelId="{B23AA404-1B54-4504-941C-51A81AEB13CE}" type="presOf" srcId="{9745367B-34AF-47AB-9A41-C638016FEA9B}" destId="{CAD40483-1916-4E00-AAC6-3F434A262AFC}" srcOrd="0" destOrd="0" presId="urn:microsoft.com/office/officeart/2016/7/layout/RepeatingBendingProcessNew"/>
    <dgm:cxn modelId="{FFF3030B-F7B7-404F-A01C-D950720DD913}" type="presOf" srcId="{DE92F8E2-9704-4920-8DA0-FD0AC197A89C}" destId="{CBB7F888-9F68-49A7-AD81-8D520BD891B5}" srcOrd="0" destOrd="0" presId="urn:microsoft.com/office/officeart/2016/7/layout/RepeatingBendingProcessNew"/>
    <dgm:cxn modelId="{61490E24-8076-4C77-B45B-D2AEC6EE848F}" type="presOf" srcId="{4064DAC4-D126-4EA5-86D6-99B7B8E952E7}" destId="{4B9D245B-27A7-40E3-9A78-9EB3C4742801}" srcOrd="0" destOrd="0" presId="urn:microsoft.com/office/officeart/2016/7/layout/RepeatingBendingProcessNew"/>
    <dgm:cxn modelId="{37A38F2A-8E4D-42CD-90C9-CCDED229C3A8}" type="presOf" srcId="{02F81E41-F55E-46C5-B626-3B5F624A2EA1}" destId="{90395DCB-0873-4974-97AE-65421C51FBD7}" srcOrd="0" destOrd="0" presId="urn:microsoft.com/office/officeart/2016/7/layout/RepeatingBendingProcessNew"/>
    <dgm:cxn modelId="{A9447039-DF32-4404-8847-EF3DD2540FA0}" type="presOf" srcId="{F9D52248-3F40-445A-96B4-4C9655CFD197}" destId="{13194EC3-F36F-4C69-8B9D-3AB2AE615082}" srcOrd="0" destOrd="0" presId="urn:microsoft.com/office/officeart/2016/7/layout/RepeatingBendingProcessNew"/>
    <dgm:cxn modelId="{E2A96F45-D006-4AA3-B50A-F1BB54B062AB}" type="presOf" srcId="{7FF328B2-CA89-499B-92C3-0A9203D181FD}" destId="{C1EB7896-BDCD-413B-B5E5-F9C1C9ADFA20}" srcOrd="1" destOrd="0" presId="urn:microsoft.com/office/officeart/2016/7/layout/RepeatingBendingProcessNew"/>
    <dgm:cxn modelId="{C80CD465-57E6-4A5F-96CF-0769DE6617DB}" type="presOf" srcId="{DE92F8E2-9704-4920-8DA0-FD0AC197A89C}" destId="{431A19C2-1458-4B00-871A-4C6520BF8745}" srcOrd="1" destOrd="0" presId="urn:microsoft.com/office/officeart/2016/7/layout/RepeatingBendingProcessNew"/>
    <dgm:cxn modelId="{372F198A-DCD6-47C8-9BF6-96BBCAB569FE}" srcId="{B902C68A-C6E0-475C-A4C0-9B874C36F6AB}" destId="{9745367B-34AF-47AB-9A41-C638016FEA9B}" srcOrd="1" destOrd="0" parTransId="{F53422B5-FB4E-4B76-A180-10CE781E1BA5}" sibTransId="{7FF328B2-CA89-499B-92C3-0A9203D181FD}"/>
    <dgm:cxn modelId="{60E34D94-0C74-47F7-B124-16CB6C2CC715}" srcId="{B902C68A-C6E0-475C-A4C0-9B874C36F6AB}" destId="{02F81E41-F55E-46C5-B626-3B5F624A2EA1}" srcOrd="0" destOrd="0" parTransId="{56BCAEC2-CFCD-4A43-9D9E-D96123697C50}" sibTransId="{11C75DBC-51A3-4B4B-B1BB-FA10528D3C88}"/>
    <dgm:cxn modelId="{1CA96F9C-CCFA-472B-9CA5-CD9D3852D142}" type="presOf" srcId="{17DC25C1-C5F3-4C09-B7F8-EB7A2B89DB35}" destId="{99FDCE0A-0003-457C-8868-303324A214F1}" srcOrd="0" destOrd="0" presId="urn:microsoft.com/office/officeart/2016/7/layout/RepeatingBendingProcessNew"/>
    <dgm:cxn modelId="{BC2413A1-24A9-4D19-B335-A40BE9FEA270}" type="presOf" srcId="{1AFA0D29-03C9-40E4-B1E2-733BCD9B7FF3}" destId="{0BD7B951-836E-4B4D-AF89-AFFDFF640AD1}" srcOrd="0" destOrd="0" presId="urn:microsoft.com/office/officeart/2016/7/layout/RepeatingBendingProcessNew"/>
    <dgm:cxn modelId="{51184CB1-D91C-475B-8C34-6DCF34C98BD9}" type="presOf" srcId="{11C75DBC-51A3-4B4B-B1BB-FA10528D3C88}" destId="{AC041A6D-A0CA-4F4C-85B4-27ACD872E8C2}" srcOrd="0" destOrd="0" presId="urn:microsoft.com/office/officeart/2016/7/layout/RepeatingBendingProcessNew"/>
    <dgm:cxn modelId="{233617CF-2AE8-48C2-9179-9D236F3AE340}" srcId="{B902C68A-C6E0-475C-A4C0-9B874C36F6AB}" destId="{4064DAC4-D126-4EA5-86D6-99B7B8E952E7}" srcOrd="2" destOrd="0" parTransId="{EF5BD7D4-44D4-4598-9C6E-43FCCC76A6DF}" sibTransId="{DE92F8E2-9704-4920-8DA0-FD0AC197A89C}"/>
    <dgm:cxn modelId="{E9153ED8-49DF-4A56-905D-D64E68DE5A52}" srcId="{B902C68A-C6E0-475C-A4C0-9B874C36F6AB}" destId="{F9D52248-3F40-445A-96B4-4C9655CFD197}" srcOrd="3" destOrd="0" parTransId="{B62C38DF-D235-4F0D-8B45-7C9CFD571833}" sibTransId="{17DC25C1-C5F3-4C09-B7F8-EB7A2B89DB35}"/>
    <dgm:cxn modelId="{DD0329DB-E67C-4386-A29E-B0FF9F3FEE8D}" srcId="{B902C68A-C6E0-475C-A4C0-9B874C36F6AB}" destId="{1AFA0D29-03C9-40E4-B1E2-733BCD9B7FF3}" srcOrd="4" destOrd="0" parTransId="{FF94897F-3571-4183-ACF5-D098C3E411D5}" sibTransId="{0CCA4B41-05B5-4146-8836-500E525DFD15}"/>
    <dgm:cxn modelId="{FBCE8BDD-5ABB-434A-BEC9-79AF88CA012B}" type="presOf" srcId="{11C75DBC-51A3-4B4B-B1BB-FA10528D3C88}" destId="{82183C19-4969-4D55-8C5E-4A1C9EB69946}" srcOrd="1" destOrd="0" presId="urn:microsoft.com/office/officeart/2016/7/layout/RepeatingBendingProcessNew"/>
    <dgm:cxn modelId="{FCB6BFF9-306E-44BF-91AF-C05AE93DACA5}" type="presOf" srcId="{7FF328B2-CA89-499B-92C3-0A9203D181FD}" destId="{4D3EEB9F-46DD-4339-9CE1-BFEB5A3455D8}" srcOrd="0" destOrd="0" presId="urn:microsoft.com/office/officeart/2016/7/layout/RepeatingBendingProcessNew"/>
    <dgm:cxn modelId="{31524EFC-2D33-40B9-ACEC-66FA97EEEE59}" type="presOf" srcId="{17DC25C1-C5F3-4C09-B7F8-EB7A2B89DB35}" destId="{C51BD7FB-49C1-46FE-96DD-471003625B48}" srcOrd="1" destOrd="0" presId="urn:microsoft.com/office/officeart/2016/7/layout/RepeatingBendingProcessNew"/>
    <dgm:cxn modelId="{ACCA8460-AB04-4DBD-91CF-6EE6601E9269}" type="presParOf" srcId="{619B57F7-211F-4095-AE72-9F894ADB191A}" destId="{90395DCB-0873-4974-97AE-65421C51FBD7}" srcOrd="0" destOrd="0" presId="urn:microsoft.com/office/officeart/2016/7/layout/RepeatingBendingProcessNew"/>
    <dgm:cxn modelId="{109F34CC-B146-4581-98EB-C9E42D43AB45}" type="presParOf" srcId="{619B57F7-211F-4095-AE72-9F894ADB191A}" destId="{AC041A6D-A0CA-4F4C-85B4-27ACD872E8C2}" srcOrd="1" destOrd="0" presId="urn:microsoft.com/office/officeart/2016/7/layout/RepeatingBendingProcessNew"/>
    <dgm:cxn modelId="{4080676C-271B-4CDF-8B5B-06F49B58D2DB}" type="presParOf" srcId="{AC041A6D-A0CA-4F4C-85B4-27ACD872E8C2}" destId="{82183C19-4969-4D55-8C5E-4A1C9EB69946}" srcOrd="0" destOrd="0" presId="urn:microsoft.com/office/officeart/2016/7/layout/RepeatingBendingProcessNew"/>
    <dgm:cxn modelId="{035978A6-B074-4D6A-833C-990ACEC3FF27}" type="presParOf" srcId="{619B57F7-211F-4095-AE72-9F894ADB191A}" destId="{CAD40483-1916-4E00-AAC6-3F434A262AFC}" srcOrd="2" destOrd="0" presId="urn:microsoft.com/office/officeart/2016/7/layout/RepeatingBendingProcessNew"/>
    <dgm:cxn modelId="{02816CB8-4AB1-40BD-9FD7-E2DD378FA79A}" type="presParOf" srcId="{619B57F7-211F-4095-AE72-9F894ADB191A}" destId="{4D3EEB9F-46DD-4339-9CE1-BFEB5A3455D8}" srcOrd="3" destOrd="0" presId="urn:microsoft.com/office/officeart/2016/7/layout/RepeatingBendingProcessNew"/>
    <dgm:cxn modelId="{39DA67D2-E8EE-4FD4-B7E9-EDC09BF0DEDA}" type="presParOf" srcId="{4D3EEB9F-46DD-4339-9CE1-BFEB5A3455D8}" destId="{C1EB7896-BDCD-413B-B5E5-F9C1C9ADFA20}" srcOrd="0" destOrd="0" presId="urn:microsoft.com/office/officeart/2016/7/layout/RepeatingBendingProcessNew"/>
    <dgm:cxn modelId="{AC349C58-3459-4818-A021-1E81ACF94359}" type="presParOf" srcId="{619B57F7-211F-4095-AE72-9F894ADB191A}" destId="{4B9D245B-27A7-40E3-9A78-9EB3C4742801}" srcOrd="4" destOrd="0" presId="urn:microsoft.com/office/officeart/2016/7/layout/RepeatingBendingProcessNew"/>
    <dgm:cxn modelId="{8DB8D08A-991C-4748-BBDD-4E4F7EA0750A}" type="presParOf" srcId="{619B57F7-211F-4095-AE72-9F894ADB191A}" destId="{CBB7F888-9F68-49A7-AD81-8D520BD891B5}" srcOrd="5" destOrd="0" presId="urn:microsoft.com/office/officeart/2016/7/layout/RepeatingBendingProcessNew"/>
    <dgm:cxn modelId="{C2E7261A-EBAF-4A41-A8D0-C4F5525D898F}" type="presParOf" srcId="{CBB7F888-9F68-49A7-AD81-8D520BD891B5}" destId="{431A19C2-1458-4B00-871A-4C6520BF8745}" srcOrd="0" destOrd="0" presId="urn:microsoft.com/office/officeart/2016/7/layout/RepeatingBendingProcessNew"/>
    <dgm:cxn modelId="{68260D7C-6E86-47C1-A4D9-2BA7C712F46B}" type="presParOf" srcId="{619B57F7-211F-4095-AE72-9F894ADB191A}" destId="{13194EC3-F36F-4C69-8B9D-3AB2AE615082}" srcOrd="6" destOrd="0" presId="urn:microsoft.com/office/officeart/2016/7/layout/RepeatingBendingProcessNew"/>
    <dgm:cxn modelId="{30BA5A00-7C27-4F8A-B4CA-0EFE940C92DE}" type="presParOf" srcId="{619B57F7-211F-4095-AE72-9F894ADB191A}" destId="{99FDCE0A-0003-457C-8868-303324A214F1}" srcOrd="7" destOrd="0" presId="urn:microsoft.com/office/officeart/2016/7/layout/RepeatingBendingProcessNew"/>
    <dgm:cxn modelId="{352A6292-00BB-486C-852E-49AC756E4904}" type="presParOf" srcId="{99FDCE0A-0003-457C-8868-303324A214F1}" destId="{C51BD7FB-49C1-46FE-96DD-471003625B48}" srcOrd="0" destOrd="0" presId="urn:microsoft.com/office/officeart/2016/7/layout/RepeatingBendingProcessNew"/>
    <dgm:cxn modelId="{3FC9F9E6-1AB4-42A1-877E-53DB6BBDE32A}" type="presParOf" srcId="{619B57F7-211F-4095-AE72-9F894ADB191A}" destId="{0BD7B951-836E-4B4D-AF89-AFFDFF640AD1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7C9194-EBEC-40DE-860A-F42B5DEC25F9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77B4863-A7DA-4010-984C-611D81825214}">
      <dgm:prSet/>
      <dgm:spPr/>
      <dgm:t>
        <a:bodyPr/>
        <a:lstStyle/>
        <a:p>
          <a:r>
            <a:rPr lang="en-US"/>
            <a:t>Use</a:t>
          </a:r>
        </a:p>
      </dgm:t>
    </dgm:pt>
    <dgm:pt modelId="{0E1AFCC0-2B7C-458C-8FAA-654C398AB915}" type="parTrans" cxnId="{369C3378-1C52-4A55-82C6-DA796D01D449}">
      <dgm:prSet/>
      <dgm:spPr/>
      <dgm:t>
        <a:bodyPr/>
        <a:lstStyle/>
        <a:p>
          <a:endParaRPr lang="en-US"/>
        </a:p>
      </dgm:t>
    </dgm:pt>
    <dgm:pt modelId="{0627E273-6AB1-4BBD-B456-7ADAD2BB9CAD}" type="sibTrans" cxnId="{369C3378-1C52-4A55-82C6-DA796D01D449}">
      <dgm:prSet/>
      <dgm:spPr/>
      <dgm:t>
        <a:bodyPr/>
        <a:lstStyle/>
        <a:p>
          <a:endParaRPr lang="en-US"/>
        </a:p>
      </dgm:t>
    </dgm:pt>
    <dgm:pt modelId="{2ECE07F2-9038-414E-B5EC-7FC35D612B23}">
      <dgm:prSet/>
      <dgm:spPr/>
      <dgm:t>
        <a:bodyPr/>
        <a:lstStyle/>
        <a:p>
          <a:r>
            <a:rPr lang="en-US"/>
            <a:t>- Use the Future Ticket Function to reduce clutter and focus on current tasks while planning future follow-ups.</a:t>
          </a:r>
        </a:p>
      </dgm:t>
    </dgm:pt>
    <dgm:pt modelId="{EC952717-516B-4B2B-B7EE-FE72D7CE11C7}" type="parTrans" cxnId="{F66EC976-2213-4E9C-8B72-6AD6EF609C95}">
      <dgm:prSet/>
      <dgm:spPr/>
      <dgm:t>
        <a:bodyPr/>
        <a:lstStyle/>
        <a:p>
          <a:endParaRPr lang="en-US"/>
        </a:p>
      </dgm:t>
    </dgm:pt>
    <dgm:pt modelId="{D66D6C20-8009-48A8-B7B0-5674C13B034A}" type="sibTrans" cxnId="{F66EC976-2213-4E9C-8B72-6AD6EF609C95}">
      <dgm:prSet/>
      <dgm:spPr/>
      <dgm:t>
        <a:bodyPr/>
        <a:lstStyle/>
        <a:p>
          <a:endParaRPr lang="en-US"/>
        </a:p>
      </dgm:t>
    </dgm:pt>
    <dgm:pt modelId="{2A8CB286-C832-40BF-9525-B7DA9C4B5635}">
      <dgm:prSet/>
      <dgm:spPr/>
      <dgm:t>
        <a:bodyPr/>
        <a:lstStyle/>
        <a:p>
          <a:r>
            <a:rPr lang="en-US"/>
            <a:t>Leverage</a:t>
          </a:r>
        </a:p>
      </dgm:t>
    </dgm:pt>
    <dgm:pt modelId="{683D1A5B-81EB-493F-A77E-DD753BFF9E1D}" type="parTrans" cxnId="{848E435B-8B79-4632-96F3-592C81515899}">
      <dgm:prSet/>
      <dgm:spPr/>
      <dgm:t>
        <a:bodyPr/>
        <a:lstStyle/>
        <a:p>
          <a:endParaRPr lang="en-US"/>
        </a:p>
      </dgm:t>
    </dgm:pt>
    <dgm:pt modelId="{5B2AA764-06B8-4C5C-98BF-C6F1121A36FF}" type="sibTrans" cxnId="{848E435B-8B79-4632-96F3-592C81515899}">
      <dgm:prSet/>
      <dgm:spPr/>
      <dgm:t>
        <a:bodyPr/>
        <a:lstStyle/>
        <a:p>
          <a:endParaRPr lang="en-US"/>
        </a:p>
      </dgm:t>
    </dgm:pt>
    <dgm:pt modelId="{D6C189ED-D1BD-4F0A-BC36-6FE92BC35106}">
      <dgm:prSet/>
      <dgm:spPr/>
      <dgm:t>
        <a:bodyPr/>
        <a:lstStyle/>
        <a:p>
          <a:r>
            <a:rPr lang="en-US"/>
            <a:t>- Leverage Appointment Reminders to improve customer engagement and reduce no-shows.</a:t>
          </a:r>
        </a:p>
      </dgm:t>
    </dgm:pt>
    <dgm:pt modelId="{B3A215DF-3EEB-4D7F-85EF-501F3C4C2623}" type="parTrans" cxnId="{288967C6-64F1-4B40-9D11-10F0291FBAC9}">
      <dgm:prSet/>
      <dgm:spPr/>
      <dgm:t>
        <a:bodyPr/>
        <a:lstStyle/>
        <a:p>
          <a:endParaRPr lang="en-US"/>
        </a:p>
      </dgm:t>
    </dgm:pt>
    <dgm:pt modelId="{25C37391-64A4-4A02-9E6B-33AD3B2F0600}" type="sibTrans" cxnId="{288967C6-64F1-4B40-9D11-10F0291FBAC9}">
      <dgm:prSet/>
      <dgm:spPr/>
      <dgm:t>
        <a:bodyPr/>
        <a:lstStyle/>
        <a:p>
          <a:endParaRPr lang="en-US"/>
        </a:p>
      </dgm:t>
    </dgm:pt>
    <dgm:pt modelId="{27A0F961-08AE-4D9E-B324-2C3F3685C1E9}">
      <dgm:prSet/>
      <dgm:spPr/>
      <dgm:t>
        <a:bodyPr/>
        <a:lstStyle/>
        <a:p>
          <a:r>
            <a:rPr lang="en-US"/>
            <a:t>Ensure</a:t>
          </a:r>
        </a:p>
      </dgm:t>
    </dgm:pt>
    <dgm:pt modelId="{48AD2218-387E-42A8-962B-A3FA814BACD7}" type="parTrans" cxnId="{E7C587F9-8EF6-4D0F-B7C1-4A8C7200FA73}">
      <dgm:prSet/>
      <dgm:spPr/>
      <dgm:t>
        <a:bodyPr/>
        <a:lstStyle/>
        <a:p>
          <a:endParaRPr lang="en-US"/>
        </a:p>
      </dgm:t>
    </dgm:pt>
    <dgm:pt modelId="{410737BF-6D43-4389-823D-9D0701E8A419}" type="sibTrans" cxnId="{E7C587F9-8EF6-4D0F-B7C1-4A8C7200FA73}">
      <dgm:prSet/>
      <dgm:spPr/>
      <dgm:t>
        <a:bodyPr/>
        <a:lstStyle/>
        <a:p>
          <a:endParaRPr lang="en-US"/>
        </a:p>
      </dgm:t>
    </dgm:pt>
    <dgm:pt modelId="{4A7C665B-627A-4F72-8DDB-63B5B31748CD}">
      <dgm:prSet/>
      <dgm:spPr/>
      <dgm:t>
        <a:bodyPr/>
        <a:lstStyle/>
        <a:p>
          <a:r>
            <a:rPr lang="en-US"/>
            <a:t>Ensure that time settings and customer information are accurate before scheduling reminders or future tickets.</a:t>
          </a:r>
        </a:p>
      </dgm:t>
    </dgm:pt>
    <dgm:pt modelId="{6799C995-F1E6-4468-93C0-5DDC0533D265}" type="parTrans" cxnId="{E8EC930E-7120-40BA-82A4-11D5D21835D4}">
      <dgm:prSet/>
      <dgm:spPr/>
      <dgm:t>
        <a:bodyPr/>
        <a:lstStyle/>
        <a:p>
          <a:endParaRPr lang="en-US"/>
        </a:p>
      </dgm:t>
    </dgm:pt>
    <dgm:pt modelId="{A6079B27-5437-4B63-871C-881CC186A2ED}" type="sibTrans" cxnId="{E8EC930E-7120-40BA-82A4-11D5D21835D4}">
      <dgm:prSet/>
      <dgm:spPr/>
      <dgm:t>
        <a:bodyPr/>
        <a:lstStyle/>
        <a:p>
          <a:endParaRPr lang="en-US"/>
        </a:p>
      </dgm:t>
    </dgm:pt>
    <dgm:pt modelId="{5F10CAE6-2F77-4A05-ADD7-99631BA6C927}" type="pres">
      <dgm:prSet presAssocID="{087C9194-EBEC-40DE-860A-F42B5DEC25F9}" presName="Name0" presStyleCnt="0">
        <dgm:presLayoutVars>
          <dgm:dir/>
          <dgm:animLvl val="lvl"/>
          <dgm:resizeHandles val="exact"/>
        </dgm:presLayoutVars>
      </dgm:prSet>
      <dgm:spPr/>
    </dgm:pt>
    <dgm:pt modelId="{09D0E477-3E5E-4D12-8519-F24E9A6B0B29}" type="pres">
      <dgm:prSet presAssocID="{877B4863-A7DA-4010-984C-611D81825214}" presName="composite" presStyleCnt="0"/>
      <dgm:spPr/>
    </dgm:pt>
    <dgm:pt modelId="{1A36C3AD-84D7-4C20-A9AE-44B4721EE60E}" type="pres">
      <dgm:prSet presAssocID="{877B4863-A7DA-4010-984C-611D81825214}" presName="parTx" presStyleLbl="alignNode1" presStyleIdx="0" presStyleCnt="3">
        <dgm:presLayoutVars>
          <dgm:chMax val="0"/>
          <dgm:chPref val="0"/>
        </dgm:presLayoutVars>
      </dgm:prSet>
      <dgm:spPr/>
    </dgm:pt>
    <dgm:pt modelId="{5C16E8FA-D5EB-4527-971F-785D7AE63784}" type="pres">
      <dgm:prSet presAssocID="{877B4863-A7DA-4010-984C-611D81825214}" presName="desTx" presStyleLbl="alignAccFollowNode1" presStyleIdx="0" presStyleCnt="3">
        <dgm:presLayoutVars/>
      </dgm:prSet>
      <dgm:spPr/>
    </dgm:pt>
    <dgm:pt modelId="{91A3CB9C-5EDF-462B-88C8-BD1295E62807}" type="pres">
      <dgm:prSet presAssocID="{0627E273-6AB1-4BBD-B456-7ADAD2BB9CAD}" presName="space" presStyleCnt="0"/>
      <dgm:spPr/>
    </dgm:pt>
    <dgm:pt modelId="{C7EC9B8A-AA52-4C41-8AE3-666624218534}" type="pres">
      <dgm:prSet presAssocID="{2A8CB286-C832-40BF-9525-B7DA9C4B5635}" presName="composite" presStyleCnt="0"/>
      <dgm:spPr/>
    </dgm:pt>
    <dgm:pt modelId="{D2839DC0-120A-4E2B-97B3-31FE9505BD84}" type="pres">
      <dgm:prSet presAssocID="{2A8CB286-C832-40BF-9525-B7DA9C4B5635}" presName="parTx" presStyleLbl="alignNode1" presStyleIdx="1" presStyleCnt="3">
        <dgm:presLayoutVars>
          <dgm:chMax val="0"/>
          <dgm:chPref val="0"/>
        </dgm:presLayoutVars>
      </dgm:prSet>
      <dgm:spPr/>
    </dgm:pt>
    <dgm:pt modelId="{BB85D605-A10C-4603-B4FE-508A67F1FE31}" type="pres">
      <dgm:prSet presAssocID="{2A8CB286-C832-40BF-9525-B7DA9C4B5635}" presName="desTx" presStyleLbl="alignAccFollowNode1" presStyleIdx="1" presStyleCnt="3">
        <dgm:presLayoutVars/>
      </dgm:prSet>
      <dgm:spPr/>
    </dgm:pt>
    <dgm:pt modelId="{183D89F9-4127-4CD3-A88E-A462E7BA6470}" type="pres">
      <dgm:prSet presAssocID="{5B2AA764-06B8-4C5C-98BF-C6F1121A36FF}" presName="space" presStyleCnt="0"/>
      <dgm:spPr/>
    </dgm:pt>
    <dgm:pt modelId="{B4D1ABB4-F553-4C31-A080-E04D21A21807}" type="pres">
      <dgm:prSet presAssocID="{27A0F961-08AE-4D9E-B324-2C3F3685C1E9}" presName="composite" presStyleCnt="0"/>
      <dgm:spPr/>
    </dgm:pt>
    <dgm:pt modelId="{3D337179-98FF-49C9-96A1-B8137E775A2E}" type="pres">
      <dgm:prSet presAssocID="{27A0F961-08AE-4D9E-B324-2C3F3685C1E9}" presName="parTx" presStyleLbl="alignNode1" presStyleIdx="2" presStyleCnt="3">
        <dgm:presLayoutVars>
          <dgm:chMax val="0"/>
          <dgm:chPref val="0"/>
        </dgm:presLayoutVars>
      </dgm:prSet>
      <dgm:spPr/>
    </dgm:pt>
    <dgm:pt modelId="{AA8E7396-B0D8-414A-AEDD-B49196E95643}" type="pres">
      <dgm:prSet presAssocID="{27A0F961-08AE-4D9E-B324-2C3F3685C1E9}" presName="desTx" presStyleLbl="alignAccFollowNode1" presStyleIdx="2" presStyleCnt="3">
        <dgm:presLayoutVars/>
      </dgm:prSet>
      <dgm:spPr/>
    </dgm:pt>
  </dgm:ptLst>
  <dgm:cxnLst>
    <dgm:cxn modelId="{E8EC930E-7120-40BA-82A4-11D5D21835D4}" srcId="{27A0F961-08AE-4D9E-B324-2C3F3685C1E9}" destId="{4A7C665B-627A-4F72-8DDB-63B5B31748CD}" srcOrd="0" destOrd="0" parTransId="{6799C995-F1E6-4468-93C0-5DDC0533D265}" sibTransId="{A6079B27-5437-4B63-871C-881CC186A2ED}"/>
    <dgm:cxn modelId="{F9432620-9C29-48E9-A78F-266E100A3822}" type="presOf" srcId="{2A8CB286-C832-40BF-9525-B7DA9C4B5635}" destId="{D2839DC0-120A-4E2B-97B3-31FE9505BD84}" srcOrd="0" destOrd="0" presId="urn:microsoft.com/office/officeart/2016/7/layout/HorizontalActionList"/>
    <dgm:cxn modelId="{7ED7A221-4AB4-45C7-9955-D39E4EC18EFD}" type="presOf" srcId="{087C9194-EBEC-40DE-860A-F42B5DEC25F9}" destId="{5F10CAE6-2F77-4A05-ADD7-99631BA6C927}" srcOrd="0" destOrd="0" presId="urn:microsoft.com/office/officeart/2016/7/layout/HorizontalActionList"/>
    <dgm:cxn modelId="{A2666734-B08B-4B34-9AED-01DA40AD7E59}" type="presOf" srcId="{27A0F961-08AE-4D9E-B324-2C3F3685C1E9}" destId="{3D337179-98FF-49C9-96A1-B8137E775A2E}" srcOrd="0" destOrd="0" presId="urn:microsoft.com/office/officeart/2016/7/layout/HorizontalActionList"/>
    <dgm:cxn modelId="{848E435B-8B79-4632-96F3-592C81515899}" srcId="{087C9194-EBEC-40DE-860A-F42B5DEC25F9}" destId="{2A8CB286-C832-40BF-9525-B7DA9C4B5635}" srcOrd="1" destOrd="0" parTransId="{683D1A5B-81EB-493F-A77E-DD753BFF9E1D}" sibTransId="{5B2AA764-06B8-4C5C-98BF-C6F1121A36FF}"/>
    <dgm:cxn modelId="{07D2256E-1691-4054-A4C6-BCBDAF3C6F69}" type="presOf" srcId="{4A7C665B-627A-4F72-8DDB-63B5B31748CD}" destId="{AA8E7396-B0D8-414A-AEDD-B49196E95643}" srcOrd="0" destOrd="0" presId="urn:microsoft.com/office/officeart/2016/7/layout/HorizontalActionList"/>
    <dgm:cxn modelId="{F66EC976-2213-4E9C-8B72-6AD6EF609C95}" srcId="{877B4863-A7DA-4010-984C-611D81825214}" destId="{2ECE07F2-9038-414E-B5EC-7FC35D612B23}" srcOrd="0" destOrd="0" parTransId="{EC952717-516B-4B2B-B7EE-FE72D7CE11C7}" sibTransId="{D66D6C20-8009-48A8-B7B0-5674C13B034A}"/>
    <dgm:cxn modelId="{369C3378-1C52-4A55-82C6-DA796D01D449}" srcId="{087C9194-EBEC-40DE-860A-F42B5DEC25F9}" destId="{877B4863-A7DA-4010-984C-611D81825214}" srcOrd="0" destOrd="0" parTransId="{0E1AFCC0-2B7C-458C-8FAA-654C398AB915}" sibTransId="{0627E273-6AB1-4BBD-B456-7ADAD2BB9CAD}"/>
    <dgm:cxn modelId="{48B7B49C-198F-417D-A046-3BDF0D88BA27}" type="presOf" srcId="{2ECE07F2-9038-414E-B5EC-7FC35D612B23}" destId="{5C16E8FA-D5EB-4527-971F-785D7AE63784}" srcOrd="0" destOrd="0" presId="urn:microsoft.com/office/officeart/2016/7/layout/HorizontalActionList"/>
    <dgm:cxn modelId="{288967C6-64F1-4B40-9D11-10F0291FBAC9}" srcId="{2A8CB286-C832-40BF-9525-B7DA9C4B5635}" destId="{D6C189ED-D1BD-4F0A-BC36-6FE92BC35106}" srcOrd="0" destOrd="0" parTransId="{B3A215DF-3EEB-4D7F-85EF-501F3C4C2623}" sibTransId="{25C37391-64A4-4A02-9E6B-33AD3B2F0600}"/>
    <dgm:cxn modelId="{708B46DD-3F43-41EC-A2C1-F8305131179C}" type="presOf" srcId="{877B4863-A7DA-4010-984C-611D81825214}" destId="{1A36C3AD-84D7-4C20-A9AE-44B4721EE60E}" srcOrd="0" destOrd="0" presId="urn:microsoft.com/office/officeart/2016/7/layout/HorizontalActionList"/>
    <dgm:cxn modelId="{E7C587F9-8EF6-4D0F-B7C1-4A8C7200FA73}" srcId="{087C9194-EBEC-40DE-860A-F42B5DEC25F9}" destId="{27A0F961-08AE-4D9E-B324-2C3F3685C1E9}" srcOrd="2" destOrd="0" parTransId="{48AD2218-387E-42A8-962B-A3FA814BACD7}" sibTransId="{410737BF-6D43-4389-823D-9D0701E8A419}"/>
    <dgm:cxn modelId="{900343FC-53E4-4A90-9909-175B36FDE6CC}" type="presOf" srcId="{D6C189ED-D1BD-4F0A-BC36-6FE92BC35106}" destId="{BB85D605-A10C-4603-B4FE-508A67F1FE31}" srcOrd="0" destOrd="0" presId="urn:microsoft.com/office/officeart/2016/7/layout/HorizontalActionList"/>
    <dgm:cxn modelId="{07B84480-299D-44FF-AC15-8986262C2CF9}" type="presParOf" srcId="{5F10CAE6-2F77-4A05-ADD7-99631BA6C927}" destId="{09D0E477-3E5E-4D12-8519-F24E9A6B0B29}" srcOrd="0" destOrd="0" presId="urn:microsoft.com/office/officeart/2016/7/layout/HorizontalActionList"/>
    <dgm:cxn modelId="{2A0284AD-38D5-4622-B787-D5A9BA213381}" type="presParOf" srcId="{09D0E477-3E5E-4D12-8519-F24E9A6B0B29}" destId="{1A36C3AD-84D7-4C20-A9AE-44B4721EE60E}" srcOrd="0" destOrd="0" presId="urn:microsoft.com/office/officeart/2016/7/layout/HorizontalActionList"/>
    <dgm:cxn modelId="{39ADA17A-2621-47EB-9433-6143012FDD87}" type="presParOf" srcId="{09D0E477-3E5E-4D12-8519-F24E9A6B0B29}" destId="{5C16E8FA-D5EB-4527-971F-785D7AE63784}" srcOrd="1" destOrd="0" presId="urn:microsoft.com/office/officeart/2016/7/layout/HorizontalActionList"/>
    <dgm:cxn modelId="{DC31B305-63E6-497F-B8D7-D6CC6C883090}" type="presParOf" srcId="{5F10CAE6-2F77-4A05-ADD7-99631BA6C927}" destId="{91A3CB9C-5EDF-462B-88C8-BD1295E62807}" srcOrd="1" destOrd="0" presId="urn:microsoft.com/office/officeart/2016/7/layout/HorizontalActionList"/>
    <dgm:cxn modelId="{84135E4B-DDDD-45B4-B114-CD71C43E359D}" type="presParOf" srcId="{5F10CAE6-2F77-4A05-ADD7-99631BA6C927}" destId="{C7EC9B8A-AA52-4C41-8AE3-666624218534}" srcOrd="2" destOrd="0" presId="urn:microsoft.com/office/officeart/2016/7/layout/HorizontalActionList"/>
    <dgm:cxn modelId="{ED623E72-8429-45A2-93CD-BAF2B03FA687}" type="presParOf" srcId="{C7EC9B8A-AA52-4C41-8AE3-666624218534}" destId="{D2839DC0-120A-4E2B-97B3-31FE9505BD84}" srcOrd="0" destOrd="0" presId="urn:microsoft.com/office/officeart/2016/7/layout/HorizontalActionList"/>
    <dgm:cxn modelId="{86424BC0-A21E-4493-8AA8-37AB9BD70107}" type="presParOf" srcId="{C7EC9B8A-AA52-4C41-8AE3-666624218534}" destId="{BB85D605-A10C-4603-B4FE-508A67F1FE31}" srcOrd="1" destOrd="0" presId="urn:microsoft.com/office/officeart/2016/7/layout/HorizontalActionList"/>
    <dgm:cxn modelId="{E482BA47-D1B4-40BA-870C-4EE1A61F0D90}" type="presParOf" srcId="{5F10CAE6-2F77-4A05-ADD7-99631BA6C927}" destId="{183D89F9-4127-4CD3-A88E-A462E7BA6470}" srcOrd="3" destOrd="0" presId="urn:microsoft.com/office/officeart/2016/7/layout/HorizontalActionList"/>
    <dgm:cxn modelId="{F8E5D137-4317-4643-B56A-FC07781B78C6}" type="presParOf" srcId="{5F10CAE6-2F77-4A05-ADD7-99631BA6C927}" destId="{B4D1ABB4-F553-4C31-A080-E04D21A21807}" srcOrd="4" destOrd="0" presId="urn:microsoft.com/office/officeart/2016/7/layout/HorizontalActionList"/>
    <dgm:cxn modelId="{35A6CC1E-18F5-41BE-ADF8-4B71F872EE14}" type="presParOf" srcId="{B4D1ABB4-F553-4C31-A080-E04D21A21807}" destId="{3D337179-98FF-49C9-96A1-B8137E775A2E}" srcOrd="0" destOrd="0" presId="urn:microsoft.com/office/officeart/2016/7/layout/HorizontalActionList"/>
    <dgm:cxn modelId="{C5FF5857-C624-4AA5-B35A-ED6321C068DC}" type="presParOf" srcId="{B4D1ABB4-F553-4C31-A080-E04D21A21807}" destId="{AA8E7396-B0D8-414A-AEDD-B49196E95643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63F93-7557-4FE1-B93C-D57C31FA54A7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4A5B9-A4A0-4F2A-93B6-6AB61D5407B5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Zendesk offers different tools to manage customer interactions.</a:t>
          </a:r>
        </a:p>
      </dsp:txBody>
      <dsp:txXfrm>
        <a:off x="78583" y="2435142"/>
        <a:ext cx="2399612" cy="720000"/>
      </dsp:txXfrm>
    </dsp:sp>
    <dsp:sp modelId="{9250E516-0EEF-435E-A2A5-4C1B448612FF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FADEC-6077-4C6E-8C12-82696C5002DD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This guide explains the differences between the Future Ticket function and the Appointment Reminder feature.</a:t>
          </a:r>
        </a:p>
      </dsp:txBody>
      <dsp:txXfrm>
        <a:off x="2898129" y="2435142"/>
        <a:ext cx="2399612" cy="720000"/>
      </dsp:txXfrm>
    </dsp:sp>
    <dsp:sp modelId="{8CEC6761-822F-4B6D-BA15-405FBBB456FE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8D58B-284B-46D5-B7BB-4A8118A9E894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Learn how to utilize each feature effectively to optimize customer service.</a:t>
          </a:r>
        </a:p>
      </dsp:txBody>
      <dsp:txXfrm>
        <a:off x="5717674" y="2435142"/>
        <a:ext cx="2399612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A2913-079D-417F-BEA7-11C79D9C4A45}">
      <dsp:nvSpPr>
        <dsp:cNvPr id="0" name=""/>
        <dsp:cNvSpPr/>
      </dsp:nvSpPr>
      <dsp:spPr>
        <a:xfrm>
          <a:off x="73847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427E33-26C1-475D-9072-19A97B8ADF05}">
      <dsp:nvSpPr>
        <dsp:cNvPr id="0" name=""/>
        <dsp:cNvSpPr/>
      </dsp:nvSpPr>
      <dsp:spPr>
        <a:xfrm>
          <a:off x="78583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The Future Ticket Function allows support Experts to create tickets that will not appear until a specific future date.</a:t>
          </a:r>
        </a:p>
      </dsp:txBody>
      <dsp:txXfrm>
        <a:off x="78583" y="2435142"/>
        <a:ext cx="2399612" cy="720000"/>
      </dsp:txXfrm>
    </dsp:sp>
    <dsp:sp modelId="{F631CFC1-59A7-4FC6-9107-8DD0C6060A0F}">
      <dsp:nvSpPr>
        <dsp:cNvPr id="0" name=""/>
        <dsp:cNvSpPr/>
      </dsp:nvSpPr>
      <dsp:spPr>
        <a:xfrm>
          <a:off x="3558022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D50DC8-726A-4C06-9D23-997FF8D4F3C6}">
      <dsp:nvSpPr>
        <dsp:cNvPr id="0" name=""/>
        <dsp:cNvSpPr/>
      </dsp:nvSpPr>
      <dsp:spPr>
        <a:xfrm>
          <a:off x="2898129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Ideal for tasks that need follow-up or delayed actions.</a:t>
          </a:r>
        </a:p>
      </dsp:txBody>
      <dsp:txXfrm>
        <a:off x="2898129" y="2435142"/>
        <a:ext cx="2399612" cy="720000"/>
      </dsp:txXfrm>
    </dsp:sp>
    <dsp:sp modelId="{585549C8-1E3F-401C-843F-B282A752B81E}">
      <dsp:nvSpPr>
        <dsp:cNvPr id="0" name=""/>
        <dsp:cNvSpPr/>
      </dsp:nvSpPr>
      <dsp:spPr>
        <a:xfrm>
          <a:off x="6377567" y="1037662"/>
          <a:ext cx="1079825" cy="10798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7190B8-7D58-4C07-A864-295EB3BF1FB0}">
      <dsp:nvSpPr>
        <dsp:cNvPr id="0" name=""/>
        <dsp:cNvSpPr/>
      </dsp:nvSpPr>
      <dsp:spPr>
        <a:xfrm>
          <a:off x="5717674" y="2435142"/>
          <a:ext cx="239961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- Helps in managing workflows and keeping the queue clean until the ticket becomes relevant.</a:t>
          </a:r>
        </a:p>
      </dsp:txBody>
      <dsp:txXfrm>
        <a:off x="5717674" y="2435142"/>
        <a:ext cx="2399612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DD44B-C79F-46BF-A119-AC7B78F98083}">
      <dsp:nvSpPr>
        <dsp:cNvPr id="0" name=""/>
        <dsp:cNvSpPr/>
      </dsp:nvSpPr>
      <dsp:spPr>
        <a:xfrm>
          <a:off x="3759256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63991" y="877339"/>
        <a:ext cx="33687" cy="6737"/>
      </dsp:txXfrm>
    </dsp:sp>
    <dsp:sp modelId="{B9370242-4DC8-4726-A702-D3ACE28FF4A5}">
      <dsp:nvSpPr>
        <dsp:cNvPr id="0" name=""/>
        <dsp:cNvSpPr/>
      </dsp:nvSpPr>
      <dsp:spPr>
        <a:xfrm>
          <a:off x="831672" y="1893"/>
          <a:ext cx="2929383" cy="175763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Step 1: Go to the ticket creation form.</a:t>
          </a:r>
        </a:p>
      </dsp:txBody>
      <dsp:txXfrm>
        <a:off x="831672" y="1893"/>
        <a:ext cx="2929383" cy="1757630"/>
      </dsp:txXfrm>
    </dsp:sp>
    <dsp:sp modelId="{C0667FD1-54E8-428B-9607-206AE7FB8E24}">
      <dsp:nvSpPr>
        <dsp:cNvPr id="0" name=""/>
        <dsp:cNvSpPr/>
      </dsp:nvSpPr>
      <dsp:spPr>
        <a:xfrm>
          <a:off x="2296364" y="1757723"/>
          <a:ext cx="3603141" cy="643158"/>
        </a:xfrm>
        <a:custGeom>
          <a:avLst/>
          <a:gdLst/>
          <a:ahLst/>
          <a:cxnLst/>
          <a:rect l="0" t="0" r="0" b="0"/>
          <a:pathLst>
            <a:path>
              <a:moveTo>
                <a:pt x="3603141" y="0"/>
              </a:moveTo>
              <a:lnTo>
                <a:pt x="3603141" y="338679"/>
              </a:lnTo>
              <a:lnTo>
                <a:pt x="0" y="338679"/>
              </a:lnTo>
              <a:lnTo>
                <a:pt x="0" y="643158"/>
              </a:lnTo>
            </a:path>
          </a:pathLst>
        </a:custGeom>
        <a:noFill/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06295" y="2075933"/>
        <a:ext cx="183279" cy="6737"/>
      </dsp:txXfrm>
    </dsp:sp>
    <dsp:sp modelId="{0448A734-3790-4756-B172-CBBA073BBCE4}">
      <dsp:nvSpPr>
        <dsp:cNvPr id="0" name=""/>
        <dsp:cNvSpPr/>
      </dsp:nvSpPr>
      <dsp:spPr>
        <a:xfrm>
          <a:off x="4434814" y="1893"/>
          <a:ext cx="2929383" cy="1757630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Step 2: Enter all relevant details, including the customer’s information.</a:t>
          </a:r>
        </a:p>
      </dsp:txBody>
      <dsp:txXfrm>
        <a:off x="4434814" y="1893"/>
        <a:ext cx="2929383" cy="1757630"/>
      </dsp:txXfrm>
    </dsp:sp>
    <dsp:sp modelId="{35BD6D6B-15DB-4B89-8AEB-17F52798C173}">
      <dsp:nvSpPr>
        <dsp:cNvPr id="0" name=""/>
        <dsp:cNvSpPr/>
      </dsp:nvSpPr>
      <dsp:spPr>
        <a:xfrm>
          <a:off x="3759256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63991" y="3308727"/>
        <a:ext cx="33687" cy="6737"/>
      </dsp:txXfrm>
    </dsp:sp>
    <dsp:sp modelId="{821F2AB9-DC7E-44EE-B766-FA933F873827}">
      <dsp:nvSpPr>
        <dsp:cNvPr id="0" name=""/>
        <dsp:cNvSpPr/>
      </dsp:nvSpPr>
      <dsp:spPr>
        <a:xfrm>
          <a:off x="831672" y="2433281"/>
          <a:ext cx="2929383" cy="1757630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Step 3: Select the date and time when the ticket should appear in the system.</a:t>
          </a:r>
        </a:p>
      </dsp:txBody>
      <dsp:txXfrm>
        <a:off x="831672" y="2433281"/>
        <a:ext cx="2929383" cy="1757630"/>
      </dsp:txXfrm>
    </dsp:sp>
    <dsp:sp modelId="{0E4AA4F1-64FE-48E4-8DE2-CABA9384CA1A}">
      <dsp:nvSpPr>
        <dsp:cNvPr id="0" name=""/>
        <dsp:cNvSpPr/>
      </dsp:nvSpPr>
      <dsp:spPr>
        <a:xfrm>
          <a:off x="4434814" y="2433281"/>
          <a:ext cx="2929383" cy="175763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- Step 4: Submit the ticket with the future date set.</a:t>
          </a:r>
        </a:p>
      </dsp:txBody>
      <dsp:txXfrm>
        <a:off x="4434814" y="2433281"/>
        <a:ext cx="2929383" cy="1757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2368B-0472-4862-8079-389942EA1265}">
      <dsp:nvSpPr>
        <dsp:cNvPr id="0" name=""/>
        <dsp:cNvSpPr/>
      </dsp:nvSpPr>
      <dsp:spPr>
        <a:xfrm>
          <a:off x="0" y="3748200"/>
          <a:ext cx="4438638" cy="12302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Can be sent via email or text depending on the Zendesk configuration.</a:t>
          </a:r>
        </a:p>
      </dsp:txBody>
      <dsp:txXfrm>
        <a:off x="0" y="3748200"/>
        <a:ext cx="4438638" cy="1230243"/>
      </dsp:txXfrm>
    </dsp:sp>
    <dsp:sp modelId="{214DCEE9-C65A-49A5-9BA6-F8EC083EAABC}">
      <dsp:nvSpPr>
        <dsp:cNvPr id="0" name=""/>
        <dsp:cNvSpPr/>
      </dsp:nvSpPr>
      <dsp:spPr>
        <a:xfrm rot="10800000">
          <a:off x="0" y="1874540"/>
          <a:ext cx="4438638" cy="1892113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Useful for scheduled meetings, consultations, or service follow-ups.</a:t>
          </a:r>
        </a:p>
      </dsp:txBody>
      <dsp:txXfrm rot="10800000">
        <a:off x="0" y="1874540"/>
        <a:ext cx="4438638" cy="1229438"/>
      </dsp:txXfrm>
    </dsp:sp>
    <dsp:sp modelId="{AC29C5C3-F85E-4EC7-9F1A-AD4C17ABCC08}">
      <dsp:nvSpPr>
        <dsp:cNvPr id="0" name=""/>
        <dsp:cNvSpPr/>
      </dsp:nvSpPr>
      <dsp:spPr>
        <a:xfrm rot="10800000">
          <a:off x="0" y="880"/>
          <a:ext cx="4438638" cy="1892113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- The Appointment Reminder Feature sends automated notifications to customers reminding them of upcoming appointments.</a:t>
          </a:r>
        </a:p>
      </dsp:txBody>
      <dsp:txXfrm rot="10800000">
        <a:off x="0" y="880"/>
        <a:ext cx="4438638" cy="12294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41A6D-A0CA-4F4C-85B4-27ACD872E8C2}">
      <dsp:nvSpPr>
        <dsp:cNvPr id="0" name=""/>
        <dsp:cNvSpPr/>
      </dsp:nvSpPr>
      <dsp:spPr>
        <a:xfrm>
          <a:off x="1988716" y="792586"/>
          <a:ext cx="42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7004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90778" y="836018"/>
        <a:ext cx="22880" cy="4576"/>
      </dsp:txXfrm>
    </dsp:sp>
    <dsp:sp modelId="{90395DCB-0873-4974-97AE-65421C51FBD7}">
      <dsp:nvSpPr>
        <dsp:cNvPr id="0" name=""/>
        <dsp:cNvSpPr/>
      </dsp:nvSpPr>
      <dsp:spPr>
        <a:xfrm>
          <a:off x="931" y="241431"/>
          <a:ext cx="1989584" cy="119375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491" tIns="102334" rIns="97491" bIns="10233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Step 1: Open a ticket for the customer’s appointment.</a:t>
          </a:r>
        </a:p>
      </dsp:txBody>
      <dsp:txXfrm>
        <a:off x="931" y="241431"/>
        <a:ext cx="1989584" cy="1193750"/>
      </dsp:txXfrm>
    </dsp:sp>
    <dsp:sp modelId="{4D3EEB9F-46DD-4339-9CE1-BFEB5A3455D8}">
      <dsp:nvSpPr>
        <dsp:cNvPr id="0" name=""/>
        <dsp:cNvSpPr/>
      </dsp:nvSpPr>
      <dsp:spPr>
        <a:xfrm>
          <a:off x="995724" y="1433382"/>
          <a:ext cx="2447189" cy="427004"/>
        </a:xfrm>
        <a:custGeom>
          <a:avLst/>
          <a:gdLst/>
          <a:ahLst/>
          <a:cxnLst/>
          <a:rect l="0" t="0" r="0" b="0"/>
          <a:pathLst>
            <a:path>
              <a:moveTo>
                <a:pt x="2447189" y="0"/>
              </a:moveTo>
              <a:lnTo>
                <a:pt x="2447189" y="230602"/>
              </a:lnTo>
              <a:lnTo>
                <a:pt x="0" y="230602"/>
              </a:lnTo>
              <a:lnTo>
                <a:pt x="0" y="427004"/>
              </a:lnTo>
            </a:path>
          </a:pathLst>
        </a:custGeom>
        <a:noFill/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57078" y="1644596"/>
        <a:ext cx="124480" cy="4576"/>
      </dsp:txXfrm>
    </dsp:sp>
    <dsp:sp modelId="{CAD40483-1916-4E00-AAC6-3F434A262AFC}">
      <dsp:nvSpPr>
        <dsp:cNvPr id="0" name=""/>
        <dsp:cNvSpPr/>
      </dsp:nvSpPr>
      <dsp:spPr>
        <a:xfrm>
          <a:off x="2448121" y="241431"/>
          <a:ext cx="1989584" cy="1193750"/>
        </a:xfrm>
        <a:prstGeom prst="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491" tIns="102334" rIns="97491" bIns="10233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Step 2: Choose the Appointment Reminder option in the ticket sidebar.</a:t>
          </a:r>
        </a:p>
      </dsp:txBody>
      <dsp:txXfrm>
        <a:off x="2448121" y="241431"/>
        <a:ext cx="1989584" cy="1193750"/>
      </dsp:txXfrm>
    </dsp:sp>
    <dsp:sp modelId="{CBB7F888-9F68-49A7-AD81-8D520BD891B5}">
      <dsp:nvSpPr>
        <dsp:cNvPr id="0" name=""/>
        <dsp:cNvSpPr/>
      </dsp:nvSpPr>
      <dsp:spPr>
        <a:xfrm>
          <a:off x="1988716" y="2443942"/>
          <a:ext cx="42700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27004" y="45720"/>
              </a:lnTo>
            </a:path>
          </a:pathLst>
        </a:custGeom>
        <a:noFill/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90778" y="2487373"/>
        <a:ext cx="22880" cy="4576"/>
      </dsp:txXfrm>
    </dsp:sp>
    <dsp:sp modelId="{4B9D245B-27A7-40E3-9A78-9EB3C4742801}">
      <dsp:nvSpPr>
        <dsp:cNvPr id="0" name=""/>
        <dsp:cNvSpPr/>
      </dsp:nvSpPr>
      <dsp:spPr>
        <a:xfrm>
          <a:off x="931" y="1892786"/>
          <a:ext cx="1989584" cy="1193750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491" tIns="102334" rIns="97491" bIns="10233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Step 3: Set the date and time for the reminder to be sent.</a:t>
          </a:r>
        </a:p>
      </dsp:txBody>
      <dsp:txXfrm>
        <a:off x="931" y="1892786"/>
        <a:ext cx="1989584" cy="1193750"/>
      </dsp:txXfrm>
    </dsp:sp>
    <dsp:sp modelId="{99FDCE0A-0003-457C-8868-303324A214F1}">
      <dsp:nvSpPr>
        <dsp:cNvPr id="0" name=""/>
        <dsp:cNvSpPr/>
      </dsp:nvSpPr>
      <dsp:spPr>
        <a:xfrm>
          <a:off x="995724" y="3084737"/>
          <a:ext cx="2447189" cy="427004"/>
        </a:xfrm>
        <a:custGeom>
          <a:avLst/>
          <a:gdLst/>
          <a:ahLst/>
          <a:cxnLst/>
          <a:rect l="0" t="0" r="0" b="0"/>
          <a:pathLst>
            <a:path>
              <a:moveTo>
                <a:pt x="2447189" y="0"/>
              </a:moveTo>
              <a:lnTo>
                <a:pt x="2447189" y="230602"/>
              </a:lnTo>
              <a:lnTo>
                <a:pt x="0" y="230602"/>
              </a:lnTo>
              <a:lnTo>
                <a:pt x="0" y="427004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57078" y="3295951"/>
        <a:ext cx="124480" cy="4576"/>
      </dsp:txXfrm>
    </dsp:sp>
    <dsp:sp modelId="{13194EC3-F36F-4C69-8B9D-3AB2AE615082}">
      <dsp:nvSpPr>
        <dsp:cNvPr id="0" name=""/>
        <dsp:cNvSpPr/>
      </dsp:nvSpPr>
      <dsp:spPr>
        <a:xfrm>
          <a:off x="2448121" y="1892786"/>
          <a:ext cx="1989584" cy="1193750"/>
        </a:xfrm>
        <a:prstGeom prst="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491" tIns="102334" rIns="97491" bIns="10233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Step 4: Select the notification method (email, SMS, etc.).</a:t>
          </a:r>
        </a:p>
      </dsp:txBody>
      <dsp:txXfrm>
        <a:off x="2448121" y="1892786"/>
        <a:ext cx="1989584" cy="1193750"/>
      </dsp:txXfrm>
    </dsp:sp>
    <dsp:sp modelId="{0BD7B951-836E-4B4D-AF89-AFFDFF640AD1}">
      <dsp:nvSpPr>
        <dsp:cNvPr id="0" name=""/>
        <dsp:cNvSpPr/>
      </dsp:nvSpPr>
      <dsp:spPr>
        <a:xfrm>
          <a:off x="931" y="3544141"/>
          <a:ext cx="1989584" cy="1193750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491" tIns="102334" rIns="97491" bIns="10233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- Step 5: Click 'Save' to confirm the reminder.</a:t>
          </a:r>
        </a:p>
      </dsp:txBody>
      <dsp:txXfrm>
        <a:off x="931" y="3544141"/>
        <a:ext cx="1989584" cy="11937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6C3AD-84D7-4C20-A9AE-44B4721EE60E}">
      <dsp:nvSpPr>
        <dsp:cNvPr id="0" name=""/>
        <dsp:cNvSpPr/>
      </dsp:nvSpPr>
      <dsp:spPr>
        <a:xfrm>
          <a:off x="4367" y="99649"/>
          <a:ext cx="1943862" cy="5831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608" tIns="153608" rIns="153608" bIns="15360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Use</a:t>
          </a:r>
        </a:p>
      </dsp:txBody>
      <dsp:txXfrm>
        <a:off x="4367" y="99649"/>
        <a:ext cx="1943862" cy="583158"/>
      </dsp:txXfrm>
    </dsp:sp>
    <dsp:sp modelId="{5C16E8FA-D5EB-4527-971F-785D7AE63784}">
      <dsp:nvSpPr>
        <dsp:cNvPr id="0" name=""/>
        <dsp:cNvSpPr/>
      </dsp:nvSpPr>
      <dsp:spPr>
        <a:xfrm>
          <a:off x="4367" y="682807"/>
          <a:ext cx="1943862" cy="176129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10" tIns="192010" rIns="192010" bIns="19201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Use the Future Ticket Function to reduce clutter and focus on current tasks while planning future follow-ups.</a:t>
          </a:r>
        </a:p>
      </dsp:txBody>
      <dsp:txXfrm>
        <a:off x="4367" y="682807"/>
        <a:ext cx="1943862" cy="1761297"/>
      </dsp:txXfrm>
    </dsp:sp>
    <dsp:sp modelId="{D2839DC0-120A-4E2B-97B3-31FE9505BD84}">
      <dsp:nvSpPr>
        <dsp:cNvPr id="0" name=""/>
        <dsp:cNvSpPr/>
      </dsp:nvSpPr>
      <dsp:spPr>
        <a:xfrm>
          <a:off x="2056124" y="99649"/>
          <a:ext cx="1943862" cy="58315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608" tIns="153608" rIns="153608" bIns="15360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Leverage</a:t>
          </a:r>
        </a:p>
      </dsp:txBody>
      <dsp:txXfrm>
        <a:off x="2056124" y="99649"/>
        <a:ext cx="1943862" cy="583158"/>
      </dsp:txXfrm>
    </dsp:sp>
    <dsp:sp modelId="{BB85D605-A10C-4603-B4FE-508A67F1FE31}">
      <dsp:nvSpPr>
        <dsp:cNvPr id="0" name=""/>
        <dsp:cNvSpPr/>
      </dsp:nvSpPr>
      <dsp:spPr>
        <a:xfrm>
          <a:off x="2056124" y="682807"/>
          <a:ext cx="1943862" cy="176129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10" tIns="192010" rIns="192010" bIns="19201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- Leverage Appointment Reminders to improve customer engagement and reduce no-shows.</a:t>
          </a:r>
        </a:p>
      </dsp:txBody>
      <dsp:txXfrm>
        <a:off x="2056124" y="682807"/>
        <a:ext cx="1943862" cy="1761297"/>
      </dsp:txXfrm>
    </dsp:sp>
    <dsp:sp modelId="{3D337179-98FF-49C9-96A1-B8137E775A2E}">
      <dsp:nvSpPr>
        <dsp:cNvPr id="0" name=""/>
        <dsp:cNvSpPr/>
      </dsp:nvSpPr>
      <dsp:spPr>
        <a:xfrm>
          <a:off x="4107881" y="99649"/>
          <a:ext cx="1943862" cy="58315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3608" tIns="153608" rIns="153608" bIns="15360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Ensure</a:t>
          </a:r>
        </a:p>
      </dsp:txBody>
      <dsp:txXfrm>
        <a:off x="4107881" y="99649"/>
        <a:ext cx="1943862" cy="583158"/>
      </dsp:txXfrm>
    </dsp:sp>
    <dsp:sp modelId="{AA8E7396-B0D8-414A-AEDD-B49196E95643}">
      <dsp:nvSpPr>
        <dsp:cNvPr id="0" name=""/>
        <dsp:cNvSpPr/>
      </dsp:nvSpPr>
      <dsp:spPr>
        <a:xfrm>
          <a:off x="4107881" y="682807"/>
          <a:ext cx="1943862" cy="176129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10" tIns="192010" rIns="192010" bIns="19201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Ensure that time settings and customer information are accurate before scheduling reminders or future tickets.</a:t>
          </a:r>
        </a:p>
      </dsp:txBody>
      <dsp:txXfrm>
        <a:off x="4107881" y="682807"/>
        <a:ext cx="1943862" cy="17612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6FD7672-78BE-4D6F-A711-2CDB79B52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8496" y="323519"/>
            <a:ext cx="3242924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1969" y="806364"/>
            <a:ext cx="2515977" cy="2847413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2800"/>
              <a:t>Understanding Zendesk: Future Ticket Function vs. Appointment Reminder Feature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1969" y="3703250"/>
            <a:ext cx="1826631" cy="1122750"/>
          </a:xfrm>
        </p:spPr>
        <p:txBody>
          <a:bodyPr anchor="t">
            <a:normAutofit/>
          </a:bodyPr>
          <a:lstStyle/>
          <a:p>
            <a:pPr algn="l"/>
            <a:r>
              <a:rPr lang="en-US" sz="1700"/>
              <a:t>A Comparison Guide for Support Staff</a:t>
            </a:r>
          </a:p>
        </p:txBody>
      </p:sp>
      <p:pic>
        <p:nvPicPr>
          <p:cNvPr id="7" name="Graphic 6" descr="Daily Calendar">
            <a:extLst>
              <a:ext uri="{FF2B5EF4-FFF2-40B4-BE49-F238E27FC236}">
                <a16:creationId xmlns:a16="http://schemas.microsoft.com/office/drawing/2014/main" id="{EBBB43F0-3F7D-E44D-2982-462D698AB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2418" y="1318502"/>
            <a:ext cx="4203477" cy="4203477"/>
          </a:xfrm>
          <a:prstGeom prst="rect">
            <a:avLst/>
          </a:prstGeom>
        </p:spPr>
      </p:pic>
      <p:pic>
        <p:nvPicPr>
          <p:cNvPr id="4" name="image1.jpg">
            <a:extLst>
              <a:ext uri="{FF2B5EF4-FFF2-40B4-BE49-F238E27FC236}">
                <a16:creationId xmlns:a16="http://schemas.microsoft.com/office/drawing/2014/main" id="{80C794F4-7109-F61B-2872-479683944D26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1450143" y="788076"/>
            <a:ext cx="3248025" cy="985520"/>
          </a:xfrm>
          <a:prstGeom prst="rect">
            <a:avLst/>
          </a:prstGeo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AAA76A-0B00-9904-E1CF-DECCA96401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66343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What is the Future Ticket Function?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3738C1-4CD8-D34C-BAA0-1B50615D57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24026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How to Use Future Ticket Function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B0093910-4AD3-9267-0F0C-D28F3405A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3888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en-US" sz="3600" dirty="0"/>
              <a:t>What is the Appointment Reminder Feature?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E1BE15-F0B6-AD2A-078F-5806928AF1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92283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798" y="1097280"/>
            <a:ext cx="2847230" cy="4666207"/>
          </a:xfrm>
        </p:spPr>
        <p:txBody>
          <a:bodyPr anchor="ctr">
            <a:normAutofit/>
          </a:bodyPr>
          <a:lstStyle/>
          <a:p>
            <a:r>
              <a:rPr lang="en-US" sz="3600"/>
              <a:t>How to Set Up Appointment Reminders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932" y="5945955"/>
            <a:ext cx="9082028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50279" y="587829"/>
            <a:ext cx="4878975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847486-481B-78D5-3F1D-DA22ECC53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0190582"/>
              </p:ext>
            </p:extLst>
          </p:nvPr>
        </p:nvGraphicFramePr>
        <p:xfrm>
          <a:off x="4073652" y="1014153"/>
          <a:ext cx="4438638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/>
              <a:t>Key Differences Between Future Ticket Function and Appointment Reminder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600" b="1" dirty="0"/>
              <a:t>Future Ticket Function: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Creates a ticket to be activated on a future date.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Primarily used for delayed tasks and follow-ups.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The ticket is hidden until the specified date.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600" b="1" dirty="0"/>
              <a:t>Appointment Reminder Feature: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Sends automated notifications for upcoming appointments.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Designed to ensure customers remember their scheduled interactions.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600" dirty="0"/>
              <a:t>- The ticket remains active, but reminders are sent ahead of the event.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900"/>
              <a:t>Best Practices for Using These Features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45E134-57FE-7A6E-D56A-6216CA4BE5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781612"/>
              </p:ext>
            </p:extLst>
          </p:nvPr>
        </p:nvGraphicFramePr>
        <p:xfrm>
          <a:off x="963930" y="2921000"/>
          <a:ext cx="6056111" cy="2543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437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Understanding Zendesk: Future Ticket Function vs. Appointment Reminder Feature</vt:lpstr>
      <vt:lpstr>Introduction</vt:lpstr>
      <vt:lpstr>What is the Future Ticket Function?</vt:lpstr>
      <vt:lpstr>How to Use Future Ticket Function</vt:lpstr>
      <vt:lpstr>What is the Appointment Reminder Feature?</vt:lpstr>
      <vt:lpstr>How to Set Up Appointment Reminders</vt:lpstr>
      <vt:lpstr>Key Differences Between Future Ticket Function and Appointment Reminder Feature</vt:lpstr>
      <vt:lpstr>Best Practices for Using These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Jennelle Bratcher</cp:lastModifiedBy>
  <cp:revision>2</cp:revision>
  <dcterms:created xsi:type="dcterms:W3CDTF">2013-01-27T09:14:16Z</dcterms:created>
  <dcterms:modified xsi:type="dcterms:W3CDTF">2024-10-03T00:12:37Z</dcterms:modified>
  <cp:category/>
</cp:coreProperties>
</file>