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0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03074F-F6AD-4C4B-966D-10CBA085277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B57AB2-A4C1-4712-B255-7613D5F71A6A}">
      <dgm:prSet/>
      <dgm:spPr/>
      <dgm:t>
        <a:bodyPr/>
        <a:lstStyle/>
        <a:p>
          <a:r>
            <a:rPr lang="en-US"/>
            <a:t>These states fully operate their own health insurance marketplace.</a:t>
          </a:r>
        </a:p>
      </dgm:t>
    </dgm:pt>
    <dgm:pt modelId="{A243A758-2B87-4C89-BFFE-ED2B6AE32C55}" type="parTrans" cxnId="{3646CDFD-AB6B-4780-AD51-5A56FEF50589}">
      <dgm:prSet/>
      <dgm:spPr/>
      <dgm:t>
        <a:bodyPr/>
        <a:lstStyle/>
        <a:p>
          <a:endParaRPr lang="en-US"/>
        </a:p>
      </dgm:t>
    </dgm:pt>
    <dgm:pt modelId="{5D18E8E1-D97A-49E7-AEA2-598F310CE31D}" type="sibTrans" cxnId="{3646CDFD-AB6B-4780-AD51-5A56FEF50589}">
      <dgm:prSet/>
      <dgm:spPr/>
      <dgm:t>
        <a:bodyPr/>
        <a:lstStyle/>
        <a:p>
          <a:endParaRPr lang="en-US"/>
        </a:p>
      </dgm:t>
    </dgm:pt>
    <dgm:pt modelId="{413CA61B-CDEE-4DAC-BF65-A967C92D6063}">
      <dgm:prSet/>
      <dgm:spPr/>
      <dgm:t>
        <a:bodyPr/>
        <a:lstStyle/>
        <a:p>
          <a:r>
            <a:rPr lang="en-US"/>
            <a:t>• California</a:t>
          </a:r>
        </a:p>
      </dgm:t>
    </dgm:pt>
    <dgm:pt modelId="{FA51CE8D-D970-490D-8870-9E65D7C1F18C}" type="parTrans" cxnId="{FBCFE9DB-E334-42BD-B9A6-BCFE480939BF}">
      <dgm:prSet/>
      <dgm:spPr/>
      <dgm:t>
        <a:bodyPr/>
        <a:lstStyle/>
        <a:p>
          <a:endParaRPr lang="en-US"/>
        </a:p>
      </dgm:t>
    </dgm:pt>
    <dgm:pt modelId="{DDB2A9B8-A8BA-43CF-9493-B7BD3A137BBF}" type="sibTrans" cxnId="{FBCFE9DB-E334-42BD-B9A6-BCFE480939BF}">
      <dgm:prSet/>
      <dgm:spPr/>
      <dgm:t>
        <a:bodyPr/>
        <a:lstStyle/>
        <a:p>
          <a:endParaRPr lang="en-US"/>
        </a:p>
      </dgm:t>
    </dgm:pt>
    <dgm:pt modelId="{024C85D0-55F4-4232-BB45-50FEE951D062}">
      <dgm:prSet/>
      <dgm:spPr/>
      <dgm:t>
        <a:bodyPr/>
        <a:lstStyle/>
        <a:p>
          <a:r>
            <a:rPr lang="en-US"/>
            <a:t>• Colorado</a:t>
          </a:r>
        </a:p>
      </dgm:t>
    </dgm:pt>
    <dgm:pt modelId="{FCD7CE87-C51C-4C7A-B146-7BBB3D6125DA}" type="parTrans" cxnId="{7CC360C0-103C-4829-A0C9-AFCD690E90CF}">
      <dgm:prSet/>
      <dgm:spPr/>
      <dgm:t>
        <a:bodyPr/>
        <a:lstStyle/>
        <a:p>
          <a:endParaRPr lang="en-US"/>
        </a:p>
      </dgm:t>
    </dgm:pt>
    <dgm:pt modelId="{7BF3C6C3-9C47-4188-92BE-F9F18114C345}" type="sibTrans" cxnId="{7CC360C0-103C-4829-A0C9-AFCD690E90CF}">
      <dgm:prSet/>
      <dgm:spPr/>
      <dgm:t>
        <a:bodyPr/>
        <a:lstStyle/>
        <a:p>
          <a:endParaRPr lang="en-US"/>
        </a:p>
      </dgm:t>
    </dgm:pt>
    <dgm:pt modelId="{1D7AC91B-A9D2-4BCF-8D14-026E11EC276E}">
      <dgm:prSet/>
      <dgm:spPr/>
      <dgm:t>
        <a:bodyPr/>
        <a:lstStyle/>
        <a:p>
          <a:r>
            <a:rPr lang="en-US"/>
            <a:t>• Connecticut</a:t>
          </a:r>
        </a:p>
      </dgm:t>
    </dgm:pt>
    <dgm:pt modelId="{AEC1FE0F-8392-4A87-8EFE-016EB257E703}" type="parTrans" cxnId="{AAFF4FFD-8924-46E9-B3EC-2D7D85C21C6E}">
      <dgm:prSet/>
      <dgm:spPr/>
      <dgm:t>
        <a:bodyPr/>
        <a:lstStyle/>
        <a:p>
          <a:endParaRPr lang="en-US"/>
        </a:p>
      </dgm:t>
    </dgm:pt>
    <dgm:pt modelId="{1631A373-5B35-43DE-AAFB-A017CCF03087}" type="sibTrans" cxnId="{AAFF4FFD-8924-46E9-B3EC-2D7D85C21C6E}">
      <dgm:prSet/>
      <dgm:spPr/>
      <dgm:t>
        <a:bodyPr/>
        <a:lstStyle/>
        <a:p>
          <a:endParaRPr lang="en-US"/>
        </a:p>
      </dgm:t>
    </dgm:pt>
    <dgm:pt modelId="{BD9BCEF1-AAE7-45EC-A958-8F7999ECDE34}">
      <dgm:prSet/>
      <dgm:spPr/>
      <dgm:t>
        <a:bodyPr/>
        <a:lstStyle/>
        <a:p>
          <a:r>
            <a:rPr lang="en-US"/>
            <a:t>• District of Columbia (DC)</a:t>
          </a:r>
        </a:p>
      </dgm:t>
    </dgm:pt>
    <dgm:pt modelId="{AA904163-FFBB-4826-8661-4F2AA3C0AF7E}" type="parTrans" cxnId="{FA35496C-4D56-495D-84F5-75D79B5BA09A}">
      <dgm:prSet/>
      <dgm:spPr/>
      <dgm:t>
        <a:bodyPr/>
        <a:lstStyle/>
        <a:p>
          <a:endParaRPr lang="en-US"/>
        </a:p>
      </dgm:t>
    </dgm:pt>
    <dgm:pt modelId="{9E3F9603-FC12-4473-9462-14B005529D30}" type="sibTrans" cxnId="{FA35496C-4D56-495D-84F5-75D79B5BA09A}">
      <dgm:prSet/>
      <dgm:spPr/>
      <dgm:t>
        <a:bodyPr/>
        <a:lstStyle/>
        <a:p>
          <a:endParaRPr lang="en-US"/>
        </a:p>
      </dgm:t>
    </dgm:pt>
    <dgm:pt modelId="{200C2F17-05AB-415E-B343-89CAD6A5D730}">
      <dgm:prSet/>
      <dgm:spPr/>
      <dgm:t>
        <a:bodyPr/>
        <a:lstStyle/>
        <a:p>
          <a:r>
            <a:rPr lang="en-US"/>
            <a:t>• Idaho</a:t>
          </a:r>
        </a:p>
      </dgm:t>
    </dgm:pt>
    <dgm:pt modelId="{246777F5-2E47-4AB8-A895-A5989E0B8C46}" type="parTrans" cxnId="{6A7DB5B1-6751-453E-B578-E19053A6101B}">
      <dgm:prSet/>
      <dgm:spPr/>
      <dgm:t>
        <a:bodyPr/>
        <a:lstStyle/>
        <a:p>
          <a:endParaRPr lang="en-US"/>
        </a:p>
      </dgm:t>
    </dgm:pt>
    <dgm:pt modelId="{68F2EC04-7966-4797-B552-F565020AB0F8}" type="sibTrans" cxnId="{6A7DB5B1-6751-453E-B578-E19053A6101B}">
      <dgm:prSet/>
      <dgm:spPr/>
      <dgm:t>
        <a:bodyPr/>
        <a:lstStyle/>
        <a:p>
          <a:endParaRPr lang="en-US"/>
        </a:p>
      </dgm:t>
    </dgm:pt>
    <dgm:pt modelId="{DFC468AF-7295-456A-BEEF-E0436D76A77F}">
      <dgm:prSet/>
      <dgm:spPr/>
      <dgm:t>
        <a:bodyPr/>
        <a:lstStyle/>
        <a:p>
          <a:r>
            <a:rPr lang="en-US"/>
            <a:t>• Kentucky</a:t>
          </a:r>
        </a:p>
      </dgm:t>
    </dgm:pt>
    <dgm:pt modelId="{046F4FBF-BB46-4CBD-9340-76844DB49BBD}" type="parTrans" cxnId="{ACB7FF33-4B7A-4ABD-B0F8-BE7459CE1766}">
      <dgm:prSet/>
      <dgm:spPr/>
      <dgm:t>
        <a:bodyPr/>
        <a:lstStyle/>
        <a:p>
          <a:endParaRPr lang="en-US"/>
        </a:p>
      </dgm:t>
    </dgm:pt>
    <dgm:pt modelId="{CF41B12F-3177-46D2-B1DD-FD70BC39874C}" type="sibTrans" cxnId="{ACB7FF33-4B7A-4ABD-B0F8-BE7459CE1766}">
      <dgm:prSet/>
      <dgm:spPr/>
      <dgm:t>
        <a:bodyPr/>
        <a:lstStyle/>
        <a:p>
          <a:endParaRPr lang="en-US"/>
        </a:p>
      </dgm:t>
    </dgm:pt>
    <dgm:pt modelId="{DE593B81-E801-46CC-A3B9-B6EC7FAFA39B}">
      <dgm:prSet/>
      <dgm:spPr/>
      <dgm:t>
        <a:bodyPr/>
        <a:lstStyle/>
        <a:p>
          <a:r>
            <a:rPr lang="en-US"/>
            <a:t>• Maine</a:t>
          </a:r>
        </a:p>
      </dgm:t>
    </dgm:pt>
    <dgm:pt modelId="{6631A1FC-EC83-4AE3-A882-1748CC4DACBF}" type="parTrans" cxnId="{3CDCE0CE-7A7C-48C2-B7EE-138A7480D422}">
      <dgm:prSet/>
      <dgm:spPr/>
      <dgm:t>
        <a:bodyPr/>
        <a:lstStyle/>
        <a:p>
          <a:endParaRPr lang="en-US"/>
        </a:p>
      </dgm:t>
    </dgm:pt>
    <dgm:pt modelId="{795ABDB6-5B91-4E83-8B0D-87134608E58F}" type="sibTrans" cxnId="{3CDCE0CE-7A7C-48C2-B7EE-138A7480D422}">
      <dgm:prSet/>
      <dgm:spPr/>
      <dgm:t>
        <a:bodyPr/>
        <a:lstStyle/>
        <a:p>
          <a:endParaRPr lang="en-US"/>
        </a:p>
      </dgm:t>
    </dgm:pt>
    <dgm:pt modelId="{8F1C289E-8D7B-42DD-A6B8-121DCCCD69E8}">
      <dgm:prSet/>
      <dgm:spPr/>
      <dgm:t>
        <a:bodyPr/>
        <a:lstStyle/>
        <a:p>
          <a:r>
            <a:rPr lang="en-US"/>
            <a:t>• Maryland</a:t>
          </a:r>
        </a:p>
      </dgm:t>
    </dgm:pt>
    <dgm:pt modelId="{AB536E78-2271-4DA9-AD4D-4373BE3D5634}" type="parTrans" cxnId="{0764BB17-97E2-498D-B6A7-0BF37FB5B7C1}">
      <dgm:prSet/>
      <dgm:spPr/>
      <dgm:t>
        <a:bodyPr/>
        <a:lstStyle/>
        <a:p>
          <a:endParaRPr lang="en-US"/>
        </a:p>
      </dgm:t>
    </dgm:pt>
    <dgm:pt modelId="{FEED9944-2AB0-479E-96E2-3EA7E288D463}" type="sibTrans" cxnId="{0764BB17-97E2-498D-B6A7-0BF37FB5B7C1}">
      <dgm:prSet/>
      <dgm:spPr/>
      <dgm:t>
        <a:bodyPr/>
        <a:lstStyle/>
        <a:p>
          <a:endParaRPr lang="en-US"/>
        </a:p>
      </dgm:t>
    </dgm:pt>
    <dgm:pt modelId="{687E9F06-1F70-4C09-9375-0A25561036E3}">
      <dgm:prSet/>
      <dgm:spPr/>
      <dgm:t>
        <a:bodyPr/>
        <a:lstStyle/>
        <a:p>
          <a:r>
            <a:rPr lang="en-US"/>
            <a:t>• Massachusetts</a:t>
          </a:r>
        </a:p>
      </dgm:t>
    </dgm:pt>
    <dgm:pt modelId="{72588B51-C461-43C6-8E4D-C67DA5CF465D}" type="parTrans" cxnId="{5E0F575E-49D2-4219-9DF0-6A773C96580A}">
      <dgm:prSet/>
      <dgm:spPr/>
      <dgm:t>
        <a:bodyPr/>
        <a:lstStyle/>
        <a:p>
          <a:endParaRPr lang="en-US"/>
        </a:p>
      </dgm:t>
    </dgm:pt>
    <dgm:pt modelId="{A613B513-77A1-4FDD-BCF9-73B82839AEF0}" type="sibTrans" cxnId="{5E0F575E-49D2-4219-9DF0-6A773C96580A}">
      <dgm:prSet/>
      <dgm:spPr/>
      <dgm:t>
        <a:bodyPr/>
        <a:lstStyle/>
        <a:p>
          <a:endParaRPr lang="en-US"/>
        </a:p>
      </dgm:t>
    </dgm:pt>
    <dgm:pt modelId="{E33DC246-C802-49A1-969E-463DC18C649E}">
      <dgm:prSet/>
      <dgm:spPr/>
      <dgm:t>
        <a:bodyPr/>
        <a:lstStyle/>
        <a:p>
          <a:r>
            <a:rPr lang="en-US"/>
            <a:t>• Minnesota</a:t>
          </a:r>
        </a:p>
      </dgm:t>
    </dgm:pt>
    <dgm:pt modelId="{CEB2E442-C636-4AAC-AD2A-870F9FA87FD9}" type="parTrans" cxnId="{9106ED14-8AD4-40EE-BE65-BA27BF1F66B9}">
      <dgm:prSet/>
      <dgm:spPr/>
      <dgm:t>
        <a:bodyPr/>
        <a:lstStyle/>
        <a:p>
          <a:endParaRPr lang="en-US"/>
        </a:p>
      </dgm:t>
    </dgm:pt>
    <dgm:pt modelId="{4125EF00-41BA-4DA2-94A5-60B4B974064C}" type="sibTrans" cxnId="{9106ED14-8AD4-40EE-BE65-BA27BF1F66B9}">
      <dgm:prSet/>
      <dgm:spPr/>
      <dgm:t>
        <a:bodyPr/>
        <a:lstStyle/>
        <a:p>
          <a:endParaRPr lang="en-US"/>
        </a:p>
      </dgm:t>
    </dgm:pt>
    <dgm:pt modelId="{2952CBA6-7A7A-4DD2-9199-3512E836A809}">
      <dgm:prSet/>
      <dgm:spPr/>
      <dgm:t>
        <a:bodyPr/>
        <a:lstStyle/>
        <a:p>
          <a:r>
            <a:rPr lang="en-US"/>
            <a:t>• Nevada</a:t>
          </a:r>
        </a:p>
      </dgm:t>
    </dgm:pt>
    <dgm:pt modelId="{2B49D271-C1FC-48DF-974F-EE1059EE917C}" type="parTrans" cxnId="{D51E09A9-6884-49E1-AD02-D7B10223B6C3}">
      <dgm:prSet/>
      <dgm:spPr/>
      <dgm:t>
        <a:bodyPr/>
        <a:lstStyle/>
        <a:p>
          <a:endParaRPr lang="en-US"/>
        </a:p>
      </dgm:t>
    </dgm:pt>
    <dgm:pt modelId="{9BD5E0D2-1D5C-4ACC-B722-BCF0B8B51F9B}" type="sibTrans" cxnId="{D51E09A9-6884-49E1-AD02-D7B10223B6C3}">
      <dgm:prSet/>
      <dgm:spPr/>
      <dgm:t>
        <a:bodyPr/>
        <a:lstStyle/>
        <a:p>
          <a:endParaRPr lang="en-US"/>
        </a:p>
      </dgm:t>
    </dgm:pt>
    <dgm:pt modelId="{FA3BD321-3F62-4901-B016-26A1BF677568}">
      <dgm:prSet/>
      <dgm:spPr/>
      <dgm:t>
        <a:bodyPr/>
        <a:lstStyle/>
        <a:p>
          <a:r>
            <a:rPr lang="en-US"/>
            <a:t>• New Jersey</a:t>
          </a:r>
        </a:p>
      </dgm:t>
    </dgm:pt>
    <dgm:pt modelId="{728A41ED-4854-4237-A63E-3FFE575AE1D6}" type="parTrans" cxnId="{7914454C-EA76-40B2-B27F-79A7CED7961C}">
      <dgm:prSet/>
      <dgm:spPr/>
      <dgm:t>
        <a:bodyPr/>
        <a:lstStyle/>
        <a:p>
          <a:endParaRPr lang="en-US"/>
        </a:p>
      </dgm:t>
    </dgm:pt>
    <dgm:pt modelId="{518545BF-318D-43A8-BE7D-3EECDED035CF}" type="sibTrans" cxnId="{7914454C-EA76-40B2-B27F-79A7CED7961C}">
      <dgm:prSet/>
      <dgm:spPr/>
      <dgm:t>
        <a:bodyPr/>
        <a:lstStyle/>
        <a:p>
          <a:endParaRPr lang="en-US"/>
        </a:p>
      </dgm:t>
    </dgm:pt>
    <dgm:pt modelId="{A4BBFED0-66F6-45F1-9514-D328C6CFBBBF}">
      <dgm:prSet/>
      <dgm:spPr/>
      <dgm:t>
        <a:bodyPr/>
        <a:lstStyle/>
        <a:p>
          <a:r>
            <a:rPr lang="en-US"/>
            <a:t>• New Mexico</a:t>
          </a:r>
        </a:p>
      </dgm:t>
    </dgm:pt>
    <dgm:pt modelId="{D4458AFF-E9E0-4BEC-ABA4-B0CBBF0256B0}" type="parTrans" cxnId="{383A99C3-64C4-49C9-B7B2-EBDCE0AF2BA6}">
      <dgm:prSet/>
      <dgm:spPr/>
      <dgm:t>
        <a:bodyPr/>
        <a:lstStyle/>
        <a:p>
          <a:endParaRPr lang="en-US"/>
        </a:p>
      </dgm:t>
    </dgm:pt>
    <dgm:pt modelId="{81058C18-6B39-4B2D-8420-2E2E75EB3926}" type="sibTrans" cxnId="{383A99C3-64C4-49C9-B7B2-EBDCE0AF2BA6}">
      <dgm:prSet/>
      <dgm:spPr/>
      <dgm:t>
        <a:bodyPr/>
        <a:lstStyle/>
        <a:p>
          <a:endParaRPr lang="en-US"/>
        </a:p>
      </dgm:t>
    </dgm:pt>
    <dgm:pt modelId="{4D6841DE-8E2B-436C-BD35-B0D39F3F52E7}">
      <dgm:prSet/>
      <dgm:spPr/>
      <dgm:t>
        <a:bodyPr/>
        <a:lstStyle/>
        <a:p>
          <a:r>
            <a:rPr lang="en-US"/>
            <a:t>• New York</a:t>
          </a:r>
        </a:p>
      </dgm:t>
    </dgm:pt>
    <dgm:pt modelId="{FC7446DE-2300-4732-B492-3CEBEEDF9404}" type="parTrans" cxnId="{27BB64F5-E0A9-4E4A-8743-8C843A152CCE}">
      <dgm:prSet/>
      <dgm:spPr/>
      <dgm:t>
        <a:bodyPr/>
        <a:lstStyle/>
        <a:p>
          <a:endParaRPr lang="en-US"/>
        </a:p>
      </dgm:t>
    </dgm:pt>
    <dgm:pt modelId="{7E4A2204-4884-4DAC-8B4D-FCA30FB161DB}" type="sibTrans" cxnId="{27BB64F5-E0A9-4E4A-8743-8C843A152CCE}">
      <dgm:prSet/>
      <dgm:spPr/>
      <dgm:t>
        <a:bodyPr/>
        <a:lstStyle/>
        <a:p>
          <a:endParaRPr lang="en-US"/>
        </a:p>
      </dgm:t>
    </dgm:pt>
    <dgm:pt modelId="{F9B7C56E-BBD7-4225-844E-FF53C3D5C713}">
      <dgm:prSet/>
      <dgm:spPr/>
      <dgm:t>
        <a:bodyPr/>
        <a:lstStyle/>
        <a:p>
          <a:r>
            <a:rPr lang="en-US"/>
            <a:t>• Pennsylvania</a:t>
          </a:r>
        </a:p>
      </dgm:t>
    </dgm:pt>
    <dgm:pt modelId="{CD245323-851B-4F37-8C9A-B58082C4D373}" type="parTrans" cxnId="{B59171F9-0763-4B6F-8DF3-0A17ED5E4B3B}">
      <dgm:prSet/>
      <dgm:spPr/>
      <dgm:t>
        <a:bodyPr/>
        <a:lstStyle/>
        <a:p>
          <a:endParaRPr lang="en-US"/>
        </a:p>
      </dgm:t>
    </dgm:pt>
    <dgm:pt modelId="{AD2D143A-0E7E-4C3F-BDEA-AF8E535C3B48}" type="sibTrans" cxnId="{B59171F9-0763-4B6F-8DF3-0A17ED5E4B3B}">
      <dgm:prSet/>
      <dgm:spPr/>
      <dgm:t>
        <a:bodyPr/>
        <a:lstStyle/>
        <a:p>
          <a:endParaRPr lang="en-US"/>
        </a:p>
      </dgm:t>
    </dgm:pt>
    <dgm:pt modelId="{0AFD0311-CF49-48E7-B2DE-4B0164506A8C}">
      <dgm:prSet/>
      <dgm:spPr/>
      <dgm:t>
        <a:bodyPr/>
        <a:lstStyle/>
        <a:p>
          <a:r>
            <a:rPr lang="en-US"/>
            <a:t>• Rhode Island</a:t>
          </a:r>
        </a:p>
      </dgm:t>
    </dgm:pt>
    <dgm:pt modelId="{24391148-6001-4C93-88F8-F34C697130C5}" type="parTrans" cxnId="{53472541-9EDC-4222-A0FA-63BAD9A18BC1}">
      <dgm:prSet/>
      <dgm:spPr/>
      <dgm:t>
        <a:bodyPr/>
        <a:lstStyle/>
        <a:p>
          <a:endParaRPr lang="en-US"/>
        </a:p>
      </dgm:t>
    </dgm:pt>
    <dgm:pt modelId="{F1F65D24-1A0B-4C59-A040-49240E4AE901}" type="sibTrans" cxnId="{53472541-9EDC-4222-A0FA-63BAD9A18BC1}">
      <dgm:prSet/>
      <dgm:spPr/>
      <dgm:t>
        <a:bodyPr/>
        <a:lstStyle/>
        <a:p>
          <a:endParaRPr lang="en-US"/>
        </a:p>
      </dgm:t>
    </dgm:pt>
    <dgm:pt modelId="{5EB66DAF-9533-443D-9BC2-D62767076B84}">
      <dgm:prSet/>
      <dgm:spPr/>
      <dgm:t>
        <a:bodyPr/>
        <a:lstStyle/>
        <a:p>
          <a:r>
            <a:rPr lang="en-US"/>
            <a:t>• Vermont</a:t>
          </a:r>
        </a:p>
      </dgm:t>
    </dgm:pt>
    <dgm:pt modelId="{8A26203C-3152-47CC-8614-6BC653EF3F8B}" type="parTrans" cxnId="{92454F4D-DADA-437E-B742-98DC41404A00}">
      <dgm:prSet/>
      <dgm:spPr/>
      <dgm:t>
        <a:bodyPr/>
        <a:lstStyle/>
        <a:p>
          <a:endParaRPr lang="en-US"/>
        </a:p>
      </dgm:t>
    </dgm:pt>
    <dgm:pt modelId="{895D8BDB-B0FE-4FB4-BAC5-8CC080CFABB5}" type="sibTrans" cxnId="{92454F4D-DADA-437E-B742-98DC41404A00}">
      <dgm:prSet/>
      <dgm:spPr/>
      <dgm:t>
        <a:bodyPr/>
        <a:lstStyle/>
        <a:p>
          <a:endParaRPr lang="en-US"/>
        </a:p>
      </dgm:t>
    </dgm:pt>
    <dgm:pt modelId="{2D6807B7-6A6F-4BD3-8092-042D80E53C4A}">
      <dgm:prSet/>
      <dgm:spPr/>
      <dgm:t>
        <a:bodyPr/>
        <a:lstStyle/>
        <a:p>
          <a:r>
            <a:rPr lang="en-US"/>
            <a:t>• Washington</a:t>
          </a:r>
        </a:p>
      </dgm:t>
    </dgm:pt>
    <dgm:pt modelId="{B3C4DBA8-8877-477A-AEE8-D6C074E0FE0C}" type="parTrans" cxnId="{9A2E88AA-5AB7-41F6-A833-69B95C2EE7D4}">
      <dgm:prSet/>
      <dgm:spPr/>
      <dgm:t>
        <a:bodyPr/>
        <a:lstStyle/>
        <a:p>
          <a:endParaRPr lang="en-US"/>
        </a:p>
      </dgm:t>
    </dgm:pt>
    <dgm:pt modelId="{1F86D6C9-F757-4A2D-9949-EB9FF9439B3F}" type="sibTrans" cxnId="{9A2E88AA-5AB7-41F6-A833-69B95C2EE7D4}">
      <dgm:prSet/>
      <dgm:spPr/>
      <dgm:t>
        <a:bodyPr/>
        <a:lstStyle/>
        <a:p>
          <a:endParaRPr lang="en-US"/>
        </a:p>
      </dgm:t>
    </dgm:pt>
    <dgm:pt modelId="{EE4B4C75-261B-45AB-AAA1-4454C2DED94D}" type="pres">
      <dgm:prSet presAssocID="{9103074F-F6AD-4C4B-966D-10CBA0852776}" presName="diagram" presStyleCnt="0">
        <dgm:presLayoutVars>
          <dgm:dir/>
          <dgm:resizeHandles val="exact"/>
        </dgm:presLayoutVars>
      </dgm:prSet>
      <dgm:spPr/>
    </dgm:pt>
    <dgm:pt modelId="{FE8EDB49-3AD8-468A-A600-8D98567E6BE2}" type="pres">
      <dgm:prSet presAssocID="{4FB57AB2-A4C1-4712-B255-7613D5F71A6A}" presName="node" presStyleLbl="node1" presStyleIdx="0" presStyleCnt="19">
        <dgm:presLayoutVars>
          <dgm:bulletEnabled val="1"/>
        </dgm:presLayoutVars>
      </dgm:prSet>
      <dgm:spPr/>
    </dgm:pt>
    <dgm:pt modelId="{876CD5DE-90C4-46E7-99F3-092F72C882FD}" type="pres">
      <dgm:prSet presAssocID="{5D18E8E1-D97A-49E7-AEA2-598F310CE31D}" presName="sibTrans" presStyleCnt="0"/>
      <dgm:spPr/>
    </dgm:pt>
    <dgm:pt modelId="{5DDD2F7A-F4AA-4A18-B202-3AE67F34CAF9}" type="pres">
      <dgm:prSet presAssocID="{413CA61B-CDEE-4DAC-BF65-A967C92D6063}" presName="node" presStyleLbl="node1" presStyleIdx="1" presStyleCnt="19">
        <dgm:presLayoutVars>
          <dgm:bulletEnabled val="1"/>
        </dgm:presLayoutVars>
      </dgm:prSet>
      <dgm:spPr/>
    </dgm:pt>
    <dgm:pt modelId="{22AE8BF7-992B-492E-B405-8EFA88694DDD}" type="pres">
      <dgm:prSet presAssocID="{DDB2A9B8-A8BA-43CF-9493-B7BD3A137BBF}" presName="sibTrans" presStyleCnt="0"/>
      <dgm:spPr/>
    </dgm:pt>
    <dgm:pt modelId="{6A6DDE7F-4671-49C3-BDE6-26BADC21BEC8}" type="pres">
      <dgm:prSet presAssocID="{024C85D0-55F4-4232-BB45-50FEE951D062}" presName="node" presStyleLbl="node1" presStyleIdx="2" presStyleCnt="19">
        <dgm:presLayoutVars>
          <dgm:bulletEnabled val="1"/>
        </dgm:presLayoutVars>
      </dgm:prSet>
      <dgm:spPr/>
    </dgm:pt>
    <dgm:pt modelId="{7EA4778D-3470-45BA-BD9C-7FE2FA8A6902}" type="pres">
      <dgm:prSet presAssocID="{7BF3C6C3-9C47-4188-92BE-F9F18114C345}" presName="sibTrans" presStyleCnt="0"/>
      <dgm:spPr/>
    </dgm:pt>
    <dgm:pt modelId="{23650C36-E666-4709-858B-8CE8FC5DFD80}" type="pres">
      <dgm:prSet presAssocID="{1D7AC91B-A9D2-4BCF-8D14-026E11EC276E}" presName="node" presStyleLbl="node1" presStyleIdx="3" presStyleCnt="19">
        <dgm:presLayoutVars>
          <dgm:bulletEnabled val="1"/>
        </dgm:presLayoutVars>
      </dgm:prSet>
      <dgm:spPr/>
    </dgm:pt>
    <dgm:pt modelId="{E69CE7D0-B0AD-45AB-AF96-4D2AE5DDC316}" type="pres">
      <dgm:prSet presAssocID="{1631A373-5B35-43DE-AAFB-A017CCF03087}" presName="sibTrans" presStyleCnt="0"/>
      <dgm:spPr/>
    </dgm:pt>
    <dgm:pt modelId="{F18FDA70-D5BD-4E9C-89B4-DF1B93FCF343}" type="pres">
      <dgm:prSet presAssocID="{BD9BCEF1-AAE7-45EC-A958-8F7999ECDE34}" presName="node" presStyleLbl="node1" presStyleIdx="4" presStyleCnt="19">
        <dgm:presLayoutVars>
          <dgm:bulletEnabled val="1"/>
        </dgm:presLayoutVars>
      </dgm:prSet>
      <dgm:spPr/>
    </dgm:pt>
    <dgm:pt modelId="{263CA304-7951-4087-883E-B6FC8427FB79}" type="pres">
      <dgm:prSet presAssocID="{9E3F9603-FC12-4473-9462-14B005529D30}" presName="sibTrans" presStyleCnt="0"/>
      <dgm:spPr/>
    </dgm:pt>
    <dgm:pt modelId="{F01BB3B6-8ECD-4E64-8BAA-68A7432AFC4A}" type="pres">
      <dgm:prSet presAssocID="{200C2F17-05AB-415E-B343-89CAD6A5D730}" presName="node" presStyleLbl="node1" presStyleIdx="5" presStyleCnt="19">
        <dgm:presLayoutVars>
          <dgm:bulletEnabled val="1"/>
        </dgm:presLayoutVars>
      </dgm:prSet>
      <dgm:spPr/>
    </dgm:pt>
    <dgm:pt modelId="{81A158AB-8017-4715-8E73-B8EC3BF45581}" type="pres">
      <dgm:prSet presAssocID="{68F2EC04-7966-4797-B552-F565020AB0F8}" presName="sibTrans" presStyleCnt="0"/>
      <dgm:spPr/>
    </dgm:pt>
    <dgm:pt modelId="{82FC64D1-E4F9-449C-9639-A211C8FD6AA6}" type="pres">
      <dgm:prSet presAssocID="{DFC468AF-7295-456A-BEEF-E0436D76A77F}" presName="node" presStyleLbl="node1" presStyleIdx="6" presStyleCnt="19">
        <dgm:presLayoutVars>
          <dgm:bulletEnabled val="1"/>
        </dgm:presLayoutVars>
      </dgm:prSet>
      <dgm:spPr/>
    </dgm:pt>
    <dgm:pt modelId="{3F8A6CA4-99E3-4493-ACF3-9C080DB69314}" type="pres">
      <dgm:prSet presAssocID="{CF41B12F-3177-46D2-B1DD-FD70BC39874C}" presName="sibTrans" presStyleCnt="0"/>
      <dgm:spPr/>
    </dgm:pt>
    <dgm:pt modelId="{6173347F-F066-486D-8388-7D3FB4C2856C}" type="pres">
      <dgm:prSet presAssocID="{DE593B81-E801-46CC-A3B9-B6EC7FAFA39B}" presName="node" presStyleLbl="node1" presStyleIdx="7" presStyleCnt="19">
        <dgm:presLayoutVars>
          <dgm:bulletEnabled val="1"/>
        </dgm:presLayoutVars>
      </dgm:prSet>
      <dgm:spPr/>
    </dgm:pt>
    <dgm:pt modelId="{011A4F50-04C0-4731-82ED-537AC5AFE587}" type="pres">
      <dgm:prSet presAssocID="{795ABDB6-5B91-4E83-8B0D-87134608E58F}" presName="sibTrans" presStyleCnt="0"/>
      <dgm:spPr/>
    </dgm:pt>
    <dgm:pt modelId="{6BE8369D-BF91-4540-A011-965A9551D5F9}" type="pres">
      <dgm:prSet presAssocID="{8F1C289E-8D7B-42DD-A6B8-121DCCCD69E8}" presName="node" presStyleLbl="node1" presStyleIdx="8" presStyleCnt="19">
        <dgm:presLayoutVars>
          <dgm:bulletEnabled val="1"/>
        </dgm:presLayoutVars>
      </dgm:prSet>
      <dgm:spPr/>
    </dgm:pt>
    <dgm:pt modelId="{19597D39-BAA6-4875-85EA-F16AA502F77E}" type="pres">
      <dgm:prSet presAssocID="{FEED9944-2AB0-479E-96E2-3EA7E288D463}" presName="sibTrans" presStyleCnt="0"/>
      <dgm:spPr/>
    </dgm:pt>
    <dgm:pt modelId="{BCFD4AAB-5AED-4DDE-8862-DD4D01B15838}" type="pres">
      <dgm:prSet presAssocID="{687E9F06-1F70-4C09-9375-0A25561036E3}" presName="node" presStyleLbl="node1" presStyleIdx="9" presStyleCnt="19">
        <dgm:presLayoutVars>
          <dgm:bulletEnabled val="1"/>
        </dgm:presLayoutVars>
      </dgm:prSet>
      <dgm:spPr/>
    </dgm:pt>
    <dgm:pt modelId="{1E7C5ADD-AFB9-4EAB-ABA9-78EF19CCD2E0}" type="pres">
      <dgm:prSet presAssocID="{A613B513-77A1-4FDD-BCF9-73B82839AEF0}" presName="sibTrans" presStyleCnt="0"/>
      <dgm:spPr/>
    </dgm:pt>
    <dgm:pt modelId="{FB625884-DFB4-476B-AABF-7DE9A42800DE}" type="pres">
      <dgm:prSet presAssocID="{E33DC246-C802-49A1-969E-463DC18C649E}" presName="node" presStyleLbl="node1" presStyleIdx="10" presStyleCnt="19">
        <dgm:presLayoutVars>
          <dgm:bulletEnabled val="1"/>
        </dgm:presLayoutVars>
      </dgm:prSet>
      <dgm:spPr/>
    </dgm:pt>
    <dgm:pt modelId="{5CD05758-7153-4B3E-8F0E-9E3F4189533D}" type="pres">
      <dgm:prSet presAssocID="{4125EF00-41BA-4DA2-94A5-60B4B974064C}" presName="sibTrans" presStyleCnt="0"/>
      <dgm:spPr/>
    </dgm:pt>
    <dgm:pt modelId="{37E1293F-49D5-4AC1-99B2-8BEF61428CFA}" type="pres">
      <dgm:prSet presAssocID="{2952CBA6-7A7A-4DD2-9199-3512E836A809}" presName="node" presStyleLbl="node1" presStyleIdx="11" presStyleCnt="19">
        <dgm:presLayoutVars>
          <dgm:bulletEnabled val="1"/>
        </dgm:presLayoutVars>
      </dgm:prSet>
      <dgm:spPr/>
    </dgm:pt>
    <dgm:pt modelId="{4D3D2E1E-A7F5-46A6-9648-DD3C80BD395C}" type="pres">
      <dgm:prSet presAssocID="{9BD5E0D2-1D5C-4ACC-B722-BCF0B8B51F9B}" presName="sibTrans" presStyleCnt="0"/>
      <dgm:spPr/>
    </dgm:pt>
    <dgm:pt modelId="{356AEB8D-D552-4890-BE4F-1AE0CFE529D1}" type="pres">
      <dgm:prSet presAssocID="{FA3BD321-3F62-4901-B016-26A1BF677568}" presName="node" presStyleLbl="node1" presStyleIdx="12" presStyleCnt="19">
        <dgm:presLayoutVars>
          <dgm:bulletEnabled val="1"/>
        </dgm:presLayoutVars>
      </dgm:prSet>
      <dgm:spPr/>
    </dgm:pt>
    <dgm:pt modelId="{0DA51AE8-65B7-44F9-ACCE-5A3584B8E884}" type="pres">
      <dgm:prSet presAssocID="{518545BF-318D-43A8-BE7D-3EECDED035CF}" presName="sibTrans" presStyleCnt="0"/>
      <dgm:spPr/>
    </dgm:pt>
    <dgm:pt modelId="{C8EC5786-1D29-4284-A6AB-01ED7B3A8B5D}" type="pres">
      <dgm:prSet presAssocID="{A4BBFED0-66F6-45F1-9514-D328C6CFBBBF}" presName="node" presStyleLbl="node1" presStyleIdx="13" presStyleCnt="19">
        <dgm:presLayoutVars>
          <dgm:bulletEnabled val="1"/>
        </dgm:presLayoutVars>
      </dgm:prSet>
      <dgm:spPr/>
    </dgm:pt>
    <dgm:pt modelId="{665B3F88-AEA2-4E79-A781-D29F4763F18A}" type="pres">
      <dgm:prSet presAssocID="{81058C18-6B39-4B2D-8420-2E2E75EB3926}" presName="sibTrans" presStyleCnt="0"/>
      <dgm:spPr/>
    </dgm:pt>
    <dgm:pt modelId="{24878EBD-53B0-40ED-9125-46A81CA91BD5}" type="pres">
      <dgm:prSet presAssocID="{4D6841DE-8E2B-436C-BD35-B0D39F3F52E7}" presName="node" presStyleLbl="node1" presStyleIdx="14" presStyleCnt="19">
        <dgm:presLayoutVars>
          <dgm:bulletEnabled val="1"/>
        </dgm:presLayoutVars>
      </dgm:prSet>
      <dgm:spPr/>
    </dgm:pt>
    <dgm:pt modelId="{7519973A-B0E9-430D-8E8F-0815EEA37B84}" type="pres">
      <dgm:prSet presAssocID="{7E4A2204-4884-4DAC-8B4D-FCA30FB161DB}" presName="sibTrans" presStyleCnt="0"/>
      <dgm:spPr/>
    </dgm:pt>
    <dgm:pt modelId="{0A6B4521-13EC-49F7-B33C-406F8990D43A}" type="pres">
      <dgm:prSet presAssocID="{F9B7C56E-BBD7-4225-844E-FF53C3D5C713}" presName="node" presStyleLbl="node1" presStyleIdx="15" presStyleCnt="19">
        <dgm:presLayoutVars>
          <dgm:bulletEnabled val="1"/>
        </dgm:presLayoutVars>
      </dgm:prSet>
      <dgm:spPr/>
    </dgm:pt>
    <dgm:pt modelId="{59419AF0-EBBE-43D9-B992-2F7B57BD1140}" type="pres">
      <dgm:prSet presAssocID="{AD2D143A-0E7E-4C3F-BDEA-AF8E535C3B48}" presName="sibTrans" presStyleCnt="0"/>
      <dgm:spPr/>
    </dgm:pt>
    <dgm:pt modelId="{5393137B-CB0D-4A51-966B-95583716CCB5}" type="pres">
      <dgm:prSet presAssocID="{0AFD0311-CF49-48E7-B2DE-4B0164506A8C}" presName="node" presStyleLbl="node1" presStyleIdx="16" presStyleCnt="19">
        <dgm:presLayoutVars>
          <dgm:bulletEnabled val="1"/>
        </dgm:presLayoutVars>
      </dgm:prSet>
      <dgm:spPr/>
    </dgm:pt>
    <dgm:pt modelId="{9E157F16-51B9-42D9-8332-2BDCA4F44247}" type="pres">
      <dgm:prSet presAssocID="{F1F65D24-1A0B-4C59-A040-49240E4AE901}" presName="sibTrans" presStyleCnt="0"/>
      <dgm:spPr/>
    </dgm:pt>
    <dgm:pt modelId="{57E8C217-5A1B-420F-AAE7-F022CE6DA16A}" type="pres">
      <dgm:prSet presAssocID="{5EB66DAF-9533-443D-9BC2-D62767076B84}" presName="node" presStyleLbl="node1" presStyleIdx="17" presStyleCnt="19">
        <dgm:presLayoutVars>
          <dgm:bulletEnabled val="1"/>
        </dgm:presLayoutVars>
      </dgm:prSet>
      <dgm:spPr/>
    </dgm:pt>
    <dgm:pt modelId="{E39FEEE9-1536-4501-9BDD-78C9336B0CA7}" type="pres">
      <dgm:prSet presAssocID="{895D8BDB-B0FE-4FB4-BAC5-8CC080CFABB5}" presName="sibTrans" presStyleCnt="0"/>
      <dgm:spPr/>
    </dgm:pt>
    <dgm:pt modelId="{4D002F0E-A9CD-4BAB-A274-762B70C938A2}" type="pres">
      <dgm:prSet presAssocID="{2D6807B7-6A6F-4BD3-8092-042D80E53C4A}" presName="node" presStyleLbl="node1" presStyleIdx="18" presStyleCnt="19">
        <dgm:presLayoutVars>
          <dgm:bulletEnabled val="1"/>
        </dgm:presLayoutVars>
      </dgm:prSet>
      <dgm:spPr/>
    </dgm:pt>
  </dgm:ptLst>
  <dgm:cxnLst>
    <dgm:cxn modelId="{0D685802-4358-4CAD-894B-605AEA048F6E}" type="presOf" srcId="{A4BBFED0-66F6-45F1-9514-D328C6CFBBBF}" destId="{C8EC5786-1D29-4284-A6AB-01ED7B3A8B5D}" srcOrd="0" destOrd="0" presId="urn:microsoft.com/office/officeart/2005/8/layout/default"/>
    <dgm:cxn modelId="{9106ED14-8AD4-40EE-BE65-BA27BF1F66B9}" srcId="{9103074F-F6AD-4C4B-966D-10CBA0852776}" destId="{E33DC246-C802-49A1-969E-463DC18C649E}" srcOrd="10" destOrd="0" parTransId="{CEB2E442-C636-4AAC-AD2A-870F9FA87FD9}" sibTransId="{4125EF00-41BA-4DA2-94A5-60B4B974064C}"/>
    <dgm:cxn modelId="{0764BB17-97E2-498D-B6A7-0BF37FB5B7C1}" srcId="{9103074F-F6AD-4C4B-966D-10CBA0852776}" destId="{8F1C289E-8D7B-42DD-A6B8-121DCCCD69E8}" srcOrd="8" destOrd="0" parTransId="{AB536E78-2271-4DA9-AD4D-4373BE3D5634}" sibTransId="{FEED9944-2AB0-479E-96E2-3EA7E288D463}"/>
    <dgm:cxn modelId="{6E150C24-C196-40EC-8788-84454CD4BFAD}" type="presOf" srcId="{5EB66DAF-9533-443D-9BC2-D62767076B84}" destId="{57E8C217-5A1B-420F-AAE7-F022CE6DA16A}" srcOrd="0" destOrd="0" presId="urn:microsoft.com/office/officeart/2005/8/layout/default"/>
    <dgm:cxn modelId="{ACB7FF33-4B7A-4ABD-B0F8-BE7459CE1766}" srcId="{9103074F-F6AD-4C4B-966D-10CBA0852776}" destId="{DFC468AF-7295-456A-BEEF-E0436D76A77F}" srcOrd="6" destOrd="0" parTransId="{046F4FBF-BB46-4CBD-9340-76844DB49BBD}" sibTransId="{CF41B12F-3177-46D2-B1DD-FD70BC39874C}"/>
    <dgm:cxn modelId="{5E0F575E-49D2-4219-9DF0-6A773C96580A}" srcId="{9103074F-F6AD-4C4B-966D-10CBA0852776}" destId="{687E9F06-1F70-4C09-9375-0A25561036E3}" srcOrd="9" destOrd="0" parTransId="{72588B51-C461-43C6-8E4D-C67DA5CF465D}" sibTransId="{A613B513-77A1-4FDD-BCF9-73B82839AEF0}"/>
    <dgm:cxn modelId="{53472541-9EDC-4222-A0FA-63BAD9A18BC1}" srcId="{9103074F-F6AD-4C4B-966D-10CBA0852776}" destId="{0AFD0311-CF49-48E7-B2DE-4B0164506A8C}" srcOrd="16" destOrd="0" parTransId="{24391148-6001-4C93-88F8-F34C697130C5}" sibTransId="{F1F65D24-1A0B-4C59-A040-49240E4AE901}"/>
    <dgm:cxn modelId="{EB6DF366-DB6E-45F4-AA7C-2FC4A49506D2}" type="presOf" srcId="{2D6807B7-6A6F-4BD3-8092-042D80E53C4A}" destId="{4D002F0E-A9CD-4BAB-A274-762B70C938A2}" srcOrd="0" destOrd="0" presId="urn:microsoft.com/office/officeart/2005/8/layout/default"/>
    <dgm:cxn modelId="{7914454C-EA76-40B2-B27F-79A7CED7961C}" srcId="{9103074F-F6AD-4C4B-966D-10CBA0852776}" destId="{FA3BD321-3F62-4901-B016-26A1BF677568}" srcOrd="12" destOrd="0" parTransId="{728A41ED-4854-4237-A63E-3FFE575AE1D6}" sibTransId="{518545BF-318D-43A8-BE7D-3EECDED035CF}"/>
    <dgm:cxn modelId="{FA35496C-4D56-495D-84F5-75D79B5BA09A}" srcId="{9103074F-F6AD-4C4B-966D-10CBA0852776}" destId="{BD9BCEF1-AAE7-45EC-A958-8F7999ECDE34}" srcOrd="4" destOrd="0" parTransId="{AA904163-FFBB-4826-8661-4F2AA3C0AF7E}" sibTransId="{9E3F9603-FC12-4473-9462-14B005529D30}"/>
    <dgm:cxn modelId="{92454F4D-DADA-437E-B742-98DC41404A00}" srcId="{9103074F-F6AD-4C4B-966D-10CBA0852776}" destId="{5EB66DAF-9533-443D-9BC2-D62767076B84}" srcOrd="17" destOrd="0" parTransId="{8A26203C-3152-47CC-8614-6BC653EF3F8B}" sibTransId="{895D8BDB-B0FE-4FB4-BAC5-8CC080CFABB5}"/>
    <dgm:cxn modelId="{44CBC271-41D9-47EA-87AE-45D38DB927A0}" type="presOf" srcId="{BD9BCEF1-AAE7-45EC-A958-8F7999ECDE34}" destId="{F18FDA70-D5BD-4E9C-89B4-DF1B93FCF343}" srcOrd="0" destOrd="0" presId="urn:microsoft.com/office/officeart/2005/8/layout/default"/>
    <dgm:cxn modelId="{9CFAED54-742C-41EC-8AB3-0B088F9D5E3C}" type="presOf" srcId="{687E9F06-1F70-4C09-9375-0A25561036E3}" destId="{BCFD4AAB-5AED-4DDE-8862-DD4D01B15838}" srcOrd="0" destOrd="0" presId="urn:microsoft.com/office/officeart/2005/8/layout/default"/>
    <dgm:cxn modelId="{FEA22776-AE68-43CD-9C41-76C37DDA127F}" type="presOf" srcId="{FA3BD321-3F62-4901-B016-26A1BF677568}" destId="{356AEB8D-D552-4890-BE4F-1AE0CFE529D1}" srcOrd="0" destOrd="0" presId="urn:microsoft.com/office/officeart/2005/8/layout/default"/>
    <dgm:cxn modelId="{1BAE2F56-9BBE-496E-B473-B90711031D3C}" type="presOf" srcId="{E33DC246-C802-49A1-969E-463DC18C649E}" destId="{FB625884-DFB4-476B-AABF-7DE9A42800DE}" srcOrd="0" destOrd="0" presId="urn:microsoft.com/office/officeart/2005/8/layout/default"/>
    <dgm:cxn modelId="{655C7677-D1F2-436E-B31A-B543245619F6}" type="presOf" srcId="{4D6841DE-8E2B-436C-BD35-B0D39F3F52E7}" destId="{24878EBD-53B0-40ED-9125-46A81CA91BD5}" srcOrd="0" destOrd="0" presId="urn:microsoft.com/office/officeart/2005/8/layout/default"/>
    <dgm:cxn modelId="{7DD1087D-9024-4F6F-9147-B25A709A25BD}" type="presOf" srcId="{2952CBA6-7A7A-4DD2-9199-3512E836A809}" destId="{37E1293F-49D5-4AC1-99B2-8BEF61428CFA}" srcOrd="0" destOrd="0" presId="urn:microsoft.com/office/officeart/2005/8/layout/default"/>
    <dgm:cxn modelId="{D1A6928E-714A-4FEE-9804-FD764AA4C080}" type="presOf" srcId="{DE593B81-E801-46CC-A3B9-B6EC7FAFA39B}" destId="{6173347F-F066-486D-8388-7D3FB4C2856C}" srcOrd="0" destOrd="0" presId="urn:microsoft.com/office/officeart/2005/8/layout/default"/>
    <dgm:cxn modelId="{639B6A94-3079-4245-9593-513FDFF53DA1}" type="presOf" srcId="{F9B7C56E-BBD7-4225-844E-FF53C3D5C713}" destId="{0A6B4521-13EC-49F7-B33C-406F8990D43A}" srcOrd="0" destOrd="0" presId="urn:microsoft.com/office/officeart/2005/8/layout/default"/>
    <dgm:cxn modelId="{9777CA97-96CE-4FEF-9A57-0F713B56348C}" type="presOf" srcId="{200C2F17-05AB-415E-B343-89CAD6A5D730}" destId="{F01BB3B6-8ECD-4E64-8BAA-68A7432AFC4A}" srcOrd="0" destOrd="0" presId="urn:microsoft.com/office/officeart/2005/8/layout/default"/>
    <dgm:cxn modelId="{E47EE49C-6281-454C-B1C3-D53885144D9D}" type="presOf" srcId="{9103074F-F6AD-4C4B-966D-10CBA0852776}" destId="{EE4B4C75-261B-45AB-AAA1-4454C2DED94D}" srcOrd="0" destOrd="0" presId="urn:microsoft.com/office/officeart/2005/8/layout/default"/>
    <dgm:cxn modelId="{D51E09A9-6884-49E1-AD02-D7B10223B6C3}" srcId="{9103074F-F6AD-4C4B-966D-10CBA0852776}" destId="{2952CBA6-7A7A-4DD2-9199-3512E836A809}" srcOrd="11" destOrd="0" parTransId="{2B49D271-C1FC-48DF-974F-EE1059EE917C}" sibTransId="{9BD5E0D2-1D5C-4ACC-B722-BCF0B8B51F9B}"/>
    <dgm:cxn modelId="{9A2E88AA-5AB7-41F6-A833-69B95C2EE7D4}" srcId="{9103074F-F6AD-4C4B-966D-10CBA0852776}" destId="{2D6807B7-6A6F-4BD3-8092-042D80E53C4A}" srcOrd="18" destOrd="0" parTransId="{B3C4DBA8-8877-477A-AEE8-D6C074E0FE0C}" sibTransId="{1F86D6C9-F757-4A2D-9949-EB9FF9439B3F}"/>
    <dgm:cxn modelId="{6A7DB5B1-6751-453E-B578-E19053A6101B}" srcId="{9103074F-F6AD-4C4B-966D-10CBA0852776}" destId="{200C2F17-05AB-415E-B343-89CAD6A5D730}" srcOrd="5" destOrd="0" parTransId="{246777F5-2E47-4AB8-A895-A5989E0B8C46}" sibTransId="{68F2EC04-7966-4797-B552-F565020AB0F8}"/>
    <dgm:cxn modelId="{9F6DD6B7-A57F-4AA4-8134-8AF0B6CA3D78}" type="presOf" srcId="{413CA61B-CDEE-4DAC-BF65-A967C92D6063}" destId="{5DDD2F7A-F4AA-4A18-B202-3AE67F34CAF9}" srcOrd="0" destOrd="0" presId="urn:microsoft.com/office/officeart/2005/8/layout/default"/>
    <dgm:cxn modelId="{7CC360C0-103C-4829-A0C9-AFCD690E90CF}" srcId="{9103074F-F6AD-4C4B-966D-10CBA0852776}" destId="{024C85D0-55F4-4232-BB45-50FEE951D062}" srcOrd="2" destOrd="0" parTransId="{FCD7CE87-C51C-4C7A-B146-7BBB3D6125DA}" sibTransId="{7BF3C6C3-9C47-4188-92BE-F9F18114C345}"/>
    <dgm:cxn modelId="{383A99C3-64C4-49C9-B7B2-EBDCE0AF2BA6}" srcId="{9103074F-F6AD-4C4B-966D-10CBA0852776}" destId="{A4BBFED0-66F6-45F1-9514-D328C6CFBBBF}" srcOrd="13" destOrd="0" parTransId="{D4458AFF-E9E0-4BEC-ABA4-B0CBBF0256B0}" sibTransId="{81058C18-6B39-4B2D-8420-2E2E75EB3926}"/>
    <dgm:cxn modelId="{FD2EE2CA-80EB-492E-AB90-2DE446279FC1}" type="presOf" srcId="{4FB57AB2-A4C1-4712-B255-7613D5F71A6A}" destId="{FE8EDB49-3AD8-468A-A600-8D98567E6BE2}" srcOrd="0" destOrd="0" presId="urn:microsoft.com/office/officeart/2005/8/layout/default"/>
    <dgm:cxn modelId="{3CDCE0CE-7A7C-48C2-B7EE-138A7480D422}" srcId="{9103074F-F6AD-4C4B-966D-10CBA0852776}" destId="{DE593B81-E801-46CC-A3B9-B6EC7FAFA39B}" srcOrd="7" destOrd="0" parTransId="{6631A1FC-EC83-4AE3-A882-1748CC4DACBF}" sibTransId="{795ABDB6-5B91-4E83-8B0D-87134608E58F}"/>
    <dgm:cxn modelId="{525FEFD8-A255-4335-AFFF-A77FDC3B186D}" type="presOf" srcId="{1D7AC91B-A9D2-4BCF-8D14-026E11EC276E}" destId="{23650C36-E666-4709-858B-8CE8FC5DFD80}" srcOrd="0" destOrd="0" presId="urn:microsoft.com/office/officeart/2005/8/layout/default"/>
    <dgm:cxn modelId="{FBCFE9DB-E334-42BD-B9A6-BCFE480939BF}" srcId="{9103074F-F6AD-4C4B-966D-10CBA0852776}" destId="{413CA61B-CDEE-4DAC-BF65-A967C92D6063}" srcOrd="1" destOrd="0" parTransId="{FA51CE8D-D970-490D-8870-9E65D7C1F18C}" sibTransId="{DDB2A9B8-A8BA-43CF-9493-B7BD3A137BBF}"/>
    <dgm:cxn modelId="{BB988CE0-5A31-42E9-89B0-2309D73DDC2D}" type="presOf" srcId="{024C85D0-55F4-4232-BB45-50FEE951D062}" destId="{6A6DDE7F-4671-49C3-BDE6-26BADC21BEC8}" srcOrd="0" destOrd="0" presId="urn:microsoft.com/office/officeart/2005/8/layout/default"/>
    <dgm:cxn modelId="{74B7E4E5-90A1-4ED1-B2F9-1CE8CB50F508}" type="presOf" srcId="{0AFD0311-CF49-48E7-B2DE-4B0164506A8C}" destId="{5393137B-CB0D-4A51-966B-95583716CCB5}" srcOrd="0" destOrd="0" presId="urn:microsoft.com/office/officeart/2005/8/layout/default"/>
    <dgm:cxn modelId="{3B8961F1-6DF6-4844-B705-FEA4EB0EC658}" type="presOf" srcId="{DFC468AF-7295-456A-BEEF-E0436D76A77F}" destId="{82FC64D1-E4F9-449C-9639-A211C8FD6AA6}" srcOrd="0" destOrd="0" presId="urn:microsoft.com/office/officeart/2005/8/layout/default"/>
    <dgm:cxn modelId="{27BB64F5-E0A9-4E4A-8743-8C843A152CCE}" srcId="{9103074F-F6AD-4C4B-966D-10CBA0852776}" destId="{4D6841DE-8E2B-436C-BD35-B0D39F3F52E7}" srcOrd="14" destOrd="0" parTransId="{FC7446DE-2300-4732-B492-3CEBEEDF9404}" sibTransId="{7E4A2204-4884-4DAC-8B4D-FCA30FB161DB}"/>
    <dgm:cxn modelId="{B59171F9-0763-4B6F-8DF3-0A17ED5E4B3B}" srcId="{9103074F-F6AD-4C4B-966D-10CBA0852776}" destId="{F9B7C56E-BBD7-4225-844E-FF53C3D5C713}" srcOrd="15" destOrd="0" parTransId="{CD245323-851B-4F37-8C9A-B58082C4D373}" sibTransId="{AD2D143A-0E7E-4C3F-BDEA-AF8E535C3B48}"/>
    <dgm:cxn modelId="{AAFF4FFD-8924-46E9-B3EC-2D7D85C21C6E}" srcId="{9103074F-F6AD-4C4B-966D-10CBA0852776}" destId="{1D7AC91B-A9D2-4BCF-8D14-026E11EC276E}" srcOrd="3" destOrd="0" parTransId="{AEC1FE0F-8392-4A87-8EFE-016EB257E703}" sibTransId="{1631A373-5B35-43DE-AAFB-A017CCF03087}"/>
    <dgm:cxn modelId="{2BCDAAFD-6D17-4A62-97C3-37017423C347}" type="presOf" srcId="{8F1C289E-8D7B-42DD-A6B8-121DCCCD69E8}" destId="{6BE8369D-BF91-4540-A011-965A9551D5F9}" srcOrd="0" destOrd="0" presId="urn:microsoft.com/office/officeart/2005/8/layout/default"/>
    <dgm:cxn modelId="{3646CDFD-AB6B-4780-AD51-5A56FEF50589}" srcId="{9103074F-F6AD-4C4B-966D-10CBA0852776}" destId="{4FB57AB2-A4C1-4712-B255-7613D5F71A6A}" srcOrd="0" destOrd="0" parTransId="{A243A758-2B87-4C89-BFFE-ED2B6AE32C55}" sibTransId="{5D18E8E1-D97A-49E7-AEA2-598F310CE31D}"/>
    <dgm:cxn modelId="{7B98D785-8B0C-4FE4-8FD1-094EB7CD3C5C}" type="presParOf" srcId="{EE4B4C75-261B-45AB-AAA1-4454C2DED94D}" destId="{FE8EDB49-3AD8-468A-A600-8D98567E6BE2}" srcOrd="0" destOrd="0" presId="urn:microsoft.com/office/officeart/2005/8/layout/default"/>
    <dgm:cxn modelId="{F9404D63-93ED-49AB-B5B8-F0935385F8D6}" type="presParOf" srcId="{EE4B4C75-261B-45AB-AAA1-4454C2DED94D}" destId="{876CD5DE-90C4-46E7-99F3-092F72C882FD}" srcOrd="1" destOrd="0" presId="urn:microsoft.com/office/officeart/2005/8/layout/default"/>
    <dgm:cxn modelId="{1C402D01-59F9-4FB7-861B-12555E9B2F3A}" type="presParOf" srcId="{EE4B4C75-261B-45AB-AAA1-4454C2DED94D}" destId="{5DDD2F7A-F4AA-4A18-B202-3AE67F34CAF9}" srcOrd="2" destOrd="0" presId="urn:microsoft.com/office/officeart/2005/8/layout/default"/>
    <dgm:cxn modelId="{50237575-225F-4BD7-986F-72C8F650ABAF}" type="presParOf" srcId="{EE4B4C75-261B-45AB-AAA1-4454C2DED94D}" destId="{22AE8BF7-992B-492E-B405-8EFA88694DDD}" srcOrd="3" destOrd="0" presId="urn:microsoft.com/office/officeart/2005/8/layout/default"/>
    <dgm:cxn modelId="{ADDBA894-E5E0-4D29-AB2B-C3AD4407D26B}" type="presParOf" srcId="{EE4B4C75-261B-45AB-AAA1-4454C2DED94D}" destId="{6A6DDE7F-4671-49C3-BDE6-26BADC21BEC8}" srcOrd="4" destOrd="0" presId="urn:microsoft.com/office/officeart/2005/8/layout/default"/>
    <dgm:cxn modelId="{C39480C8-3033-4DBC-BFB2-ADB80B5BA6AE}" type="presParOf" srcId="{EE4B4C75-261B-45AB-AAA1-4454C2DED94D}" destId="{7EA4778D-3470-45BA-BD9C-7FE2FA8A6902}" srcOrd="5" destOrd="0" presId="urn:microsoft.com/office/officeart/2005/8/layout/default"/>
    <dgm:cxn modelId="{00011CB1-C9B0-4F18-812C-FD1D09F1ED4E}" type="presParOf" srcId="{EE4B4C75-261B-45AB-AAA1-4454C2DED94D}" destId="{23650C36-E666-4709-858B-8CE8FC5DFD80}" srcOrd="6" destOrd="0" presId="urn:microsoft.com/office/officeart/2005/8/layout/default"/>
    <dgm:cxn modelId="{F55A5A5B-75F6-40E9-9BC9-7A1310FBF9B4}" type="presParOf" srcId="{EE4B4C75-261B-45AB-AAA1-4454C2DED94D}" destId="{E69CE7D0-B0AD-45AB-AF96-4D2AE5DDC316}" srcOrd="7" destOrd="0" presId="urn:microsoft.com/office/officeart/2005/8/layout/default"/>
    <dgm:cxn modelId="{1F62C91F-6653-4E2E-A87C-0680761FD338}" type="presParOf" srcId="{EE4B4C75-261B-45AB-AAA1-4454C2DED94D}" destId="{F18FDA70-D5BD-4E9C-89B4-DF1B93FCF343}" srcOrd="8" destOrd="0" presId="urn:microsoft.com/office/officeart/2005/8/layout/default"/>
    <dgm:cxn modelId="{F87234E7-2BAC-41A1-BD3E-B52D07625064}" type="presParOf" srcId="{EE4B4C75-261B-45AB-AAA1-4454C2DED94D}" destId="{263CA304-7951-4087-883E-B6FC8427FB79}" srcOrd="9" destOrd="0" presId="urn:microsoft.com/office/officeart/2005/8/layout/default"/>
    <dgm:cxn modelId="{EA29D2D9-E66F-41FC-843D-EC628F9DF99D}" type="presParOf" srcId="{EE4B4C75-261B-45AB-AAA1-4454C2DED94D}" destId="{F01BB3B6-8ECD-4E64-8BAA-68A7432AFC4A}" srcOrd="10" destOrd="0" presId="urn:microsoft.com/office/officeart/2005/8/layout/default"/>
    <dgm:cxn modelId="{7BBFE34B-3AEA-4DE3-B7BE-503A7A70E305}" type="presParOf" srcId="{EE4B4C75-261B-45AB-AAA1-4454C2DED94D}" destId="{81A158AB-8017-4715-8E73-B8EC3BF45581}" srcOrd="11" destOrd="0" presId="urn:microsoft.com/office/officeart/2005/8/layout/default"/>
    <dgm:cxn modelId="{383CF95E-FAE6-4E49-95FC-FE9CA016628E}" type="presParOf" srcId="{EE4B4C75-261B-45AB-AAA1-4454C2DED94D}" destId="{82FC64D1-E4F9-449C-9639-A211C8FD6AA6}" srcOrd="12" destOrd="0" presId="urn:microsoft.com/office/officeart/2005/8/layout/default"/>
    <dgm:cxn modelId="{A31124ED-736D-4A35-B257-94D704FB2833}" type="presParOf" srcId="{EE4B4C75-261B-45AB-AAA1-4454C2DED94D}" destId="{3F8A6CA4-99E3-4493-ACF3-9C080DB69314}" srcOrd="13" destOrd="0" presId="urn:microsoft.com/office/officeart/2005/8/layout/default"/>
    <dgm:cxn modelId="{2F1BB68A-F1CA-4A21-8325-C01BD3CC7A6A}" type="presParOf" srcId="{EE4B4C75-261B-45AB-AAA1-4454C2DED94D}" destId="{6173347F-F066-486D-8388-7D3FB4C2856C}" srcOrd="14" destOrd="0" presId="urn:microsoft.com/office/officeart/2005/8/layout/default"/>
    <dgm:cxn modelId="{B396C22A-A8D8-4591-932C-17F70C5CC51A}" type="presParOf" srcId="{EE4B4C75-261B-45AB-AAA1-4454C2DED94D}" destId="{011A4F50-04C0-4731-82ED-537AC5AFE587}" srcOrd="15" destOrd="0" presId="urn:microsoft.com/office/officeart/2005/8/layout/default"/>
    <dgm:cxn modelId="{7F7D059C-DA30-4FBC-89FC-ECFAB7100BB8}" type="presParOf" srcId="{EE4B4C75-261B-45AB-AAA1-4454C2DED94D}" destId="{6BE8369D-BF91-4540-A011-965A9551D5F9}" srcOrd="16" destOrd="0" presId="urn:microsoft.com/office/officeart/2005/8/layout/default"/>
    <dgm:cxn modelId="{04F84307-2BED-4A2D-8EA4-A9C82FE00A88}" type="presParOf" srcId="{EE4B4C75-261B-45AB-AAA1-4454C2DED94D}" destId="{19597D39-BAA6-4875-85EA-F16AA502F77E}" srcOrd="17" destOrd="0" presId="urn:microsoft.com/office/officeart/2005/8/layout/default"/>
    <dgm:cxn modelId="{BF8D6B47-BEA5-4F94-8D66-D3D74FF9B977}" type="presParOf" srcId="{EE4B4C75-261B-45AB-AAA1-4454C2DED94D}" destId="{BCFD4AAB-5AED-4DDE-8862-DD4D01B15838}" srcOrd="18" destOrd="0" presId="urn:microsoft.com/office/officeart/2005/8/layout/default"/>
    <dgm:cxn modelId="{41844F3F-8A20-479C-99CE-9C7B8AABF4AF}" type="presParOf" srcId="{EE4B4C75-261B-45AB-AAA1-4454C2DED94D}" destId="{1E7C5ADD-AFB9-4EAB-ABA9-78EF19CCD2E0}" srcOrd="19" destOrd="0" presId="urn:microsoft.com/office/officeart/2005/8/layout/default"/>
    <dgm:cxn modelId="{CF7AE4F2-646A-4049-B5C2-14EAE57B2600}" type="presParOf" srcId="{EE4B4C75-261B-45AB-AAA1-4454C2DED94D}" destId="{FB625884-DFB4-476B-AABF-7DE9A42800DE}" srcOrd="20" destOrd="0" presId="urn:microsoft.com/office/officeart/2005/8/layout/default"/>
    <dgm:cxn modelId="{934A4968-BD31-4468-8D13-224A48685903}" type="presParOf" srcId="{EE4B4C75-261B-45AB-AAA1-4454C2DED94D}" destId="{5CD05758-7153-4B3E-8F0E-9E3F4189533D}" srcOrd="21" destOrd="0" presId="urn:microsoft.com/office/officeart/2005/8/layout/default"/>
    <dgm:cxn modelId="{ED581BA1-23FE-4001-9B87-E49B190DADAA}" type="presParOf" srcId="{EE4B4C75-261B-45AB-AAA1-4454C2DED94D}" destId="{37E1293F-49D5-4AC1-99B2-8BEF61428CFA}" srcOrd="22" destOrd="0" presId="urn:microsoft.com/office/officeart/2005/8/layout/default"/>
    <dgm:cxn modelId="{DCADC018-28D0-4D98-B3C5-24204B2A45C2}" type="presParOf" srcId="{EE4B4C75-261B-45AB-AAA1-4454C2DED94D}" destId="{4D3D2E1E-A7F5-46A6-9648-DD3C80BD395C}" srcOrd="23" destOrd="0" presId="urn:microsoft.com/office/officeart/2005/8/layout/default"/>
    <dgm:cxn modelId="{EE1212F9-E77D-4BA6-8295-C0221814FD8E}" type="presParOf" srcId="{EE4B4C75-261B-45AB-AAA1-4454C2DED94D}" destId="{356AEB8D-D552-4890-BE4F-1AE0CFE529D1}" srcOrd="24" destOrd="0" presId="urn:microsoft.com/office/officeart/2005/8/layout/default"/>
    <dgm:cxn modelId="{7FFBC95A-6C3A-493A-9A56-436CF037B1D6}" type="presParOf" srcId="{EE4B4C75-261B-45AB-AAA1-4454C2DED94D}" destId="{0DA51AE8-65B7-44F9-ACCE-5A3584B8E884}" srcOrd="25" destOrd="0" presId="urn:microsoft.com/office/officeart/2005/8/layout/default"/>
    <dgm:cxn modelId="{D5F391D2-D852-4148-89EA-9227CA7307C6}" type="presParOf" srcId="{EE4B4C75-261B-45AB-AAA1-4454C2DED94D}" destId="{C8EC5786-1D29-4284-A6AB-01ED7B3A8B5D}" srcOrd="26" destOrd="0" presId="urn:microsoft.com/office/officeart/2005/8/layout/default"/>
    <dgm:cxn modelId="{E7C1AF67-DFA3-46ED-B9A3-55BCA836FDC8}" type="presParOf" srcId="{EE4B4C75-261B-45AB-AAA1-4454C2DED94D}" destId="{665B3F88-AEA2-4E79-A781-D29F4763F18A}" srcOrd="27" destOrd="0" presId="urn:microsoft.com/office/officeart/2005/8/layout/default"/>
    <dgm:cxn modelId="{4076F85F-6A45-42DB-9FE5-CD123C25B5BB}" type="presParOf" srcId="{EE4B4C75-261B-45AB-AAA1-4454C2DED94D}" destId="{24878EBD-53B0-40ED-9125-46A81CA91BD5}" srcOrd="28" destOrd="0" presId="urn:microsoft.com/office/officeart/2005/8/layout/default"/>
    <dgm:cxn modelId="{834220A9-F67A-4FC4-AAC8-E4D01E494E7C}" type="presParOf" srcId="{EE4B4C75-261B-45AB-AAA1-4454C2DED94D}" destId="{7519973A-B0E9-430D-8E8F-0815EEA37B84}" srcOrd="29" destOrd="0" presId="urn:microsoft.com/office/officeart/2005/8/layout/default"/>
    <dgm:cxn modelId="{CEA1C160-E5E5-4073-924F-72D8169CFDED}" type="presParOf" srcId="{EE4B4C75-261B-45AB-AAA1-4454C2DED94D}" destId="{0A6B4521-13EC-49F7-B33C-406F8990D43A}" srcOrd="30" destOrd="0" presId="urn:microsoft.com/office/officeart/2005/8/layout/default"/>
    <dgm:cxn modelId="{3EAE1D00-6C78-4116-B523-05731F34FBD5}" type="presParOf" srcId="{EE4B4C75-261B-45AB-AAA1-4454C2DED94D}" destId="{59419AF0-EBBE-43D9-B992-2F7B57BD1140}" srcOrd="31" destOrd="0" presId="urn:microsoft.com/office/officeart/2005/8/layout/default"/>
    <dgm:cxn modelId="{6264BB57-0E99-4786-8E09-ECDE16CD9D37}" type="presParOf" srcId="{EE4B4C75-261B-45AB-AAA1-4454C2DED94D}" destId="{5393137B-CB0D-4A51-966B-95583716CCB5}" srcOrd="32" destOrd="0" presId="urn:microsoft.com/office/officeart/2005/8/layout/default"/>
    <dgm:cxn modelId="{FB2D011C-2573-458D-88A9-F50EA923630A}" type="presParOf" srcId="{EE4B4C75-261B-45AB-AAA1-4454C2DED94D}" destId="{9E157F16-51B9-42D9-8332-2BDCA4F44247}" srcOrd="33" destOrd="0" presId="urn:microsoft.com/office/officeart/2005/8/layout/default"/>
    <dgm:cxn modelId="{91E38B61-AACE-4CBB-9225-9AEEBDC66586}" type="presParOf" srcId="{EE4B4C75-261B-45AB-AAA1-4454C2DED94D}" destId="{57E8C217-5A1B-420F-AAE7-F022CE6DA16A}" srcOrd="34" destOrd="0" presId="urn:microsoft.com/office/officeart/2005/8/layout/default"/>
    <dgm:cxn modelId="{065DDFCF-E02C-46C4-A79F-5910BBBE1D04}" type="presParOf" srcId="{EE4B4C75-261B-45AB-AAA1-4454C2DED94D}" destId="{E39FEEE9-1536-4501-9BDD-78C9336B0CA7}" srcOrd="35" destOrd="0" presId="urn:microsoft.com/office/officeart/2005/8/layout/default"/>
    <dgm:cxn modelId="{E054529F-0987-40D4-A0FF-77BA5AEFD156}" type="presParOf" srcId="{EE4B4C75-261B-45AB-AAA1-4454C2DED94D}" destId="{4D002F0E-A9CD-4BAB-A274-762B70C938A2}" srcOrd="3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EDB49-3AD8-468A-A600-8D98567E6BE2}">
      <dsp:nvSpPr>
        <dsp:cNvPr id="0" name=""/>
        <dsp:cNvSpPr/>
      </dsp:nvSpPr>
      <dsp:spPr>
        <a:xfrm>
          <a:off x="2801" y="48835"/>
          <a:ext cx="1516716" cy="9100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These states fully operate their own health insurance marketplace.</a:t>
          </a:r>
        </a:p>
      </dsp:txBody>
      <dsp:txXfrm>
        <a:off x="2801" y="48835"/>
        <a:ext cx="1516716" cy="910029"/>
      </dsp:txXfrm>
    </dsp:sp>
    <dsp:sp modelId="{5DDD2F7A-F4AA-4A18-B202-3AE67F34CAF9}">
      <dsp:nvSpPr>
        <dsp:cNvPr id="0" name=""/>
        <dsp:cNvSpPr/>
      </dsp:nvSpPr>
      <dsp:spPr>
        <a:xfrm>
          <a:off x="1671189" y="48835"/>
          <a:ext cx="1516716" cy="910029"/>
        </a:xfrm>
        <a:prstGeom prst="rect">
          <a:avLst/>
        </a:prstGeom>
        <a:solidFill>
          <a:schemeClr val="accent2">
            <a:hueOff val="260084"/>
            <a:satOff val="-324"/>
            <a:lumOff val="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California</a:t>
          </a:r>
        </a:p>
      </dsp:txBody>
      <dsp:txXfrm>
        <a:off x="1671189" y="48835"/>
        <a:ext cx="1516716" cy="910029"/>
      </dsp:txXfrm>
    </dsp:sp>
    <dsp:sp modelId="{6A6DDE7F-4671-49C3-BDE6-26BADC21BEC8}">
      <dsp:nvSpPr>
        <dsp:cNvPr id="0" name=""/>
        <dsp:cNvSpPr/>
      </dsp:nvSpPr>
      <dsp:spPr>
        <a:xfrm>
          <a:off x="3339577" y="48835"/>
          <a:ext cx="1516716" cy="910029"/>
        </a:xfrm>
        <a:prstGeom prst="rect">
          <a:avLst/>
        </a:prstGeom>
        <a:solidFill>
          <a:schemeClr val="accent2">
            <a:hueOff val="520169"/>
            <a:satOff val="-649"/>
            <a:lumOff val="1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Colorado</a:t>
          </a:r>
        </a:p>
      </dsp:txBody>
      <dsp:txXfrm>
        <a:off x="3339577" y="48835"/>
        <a:ext cx="1516716" cy="910029"/>
      </dsp:txXfrm>
    </dsp:sp>
    <dsp:sp modelId="{23650C36-E666-4709-858B-8CE8FC5DFD80}">
      <dsp:nvSpPr>
        <dsp:cNvPr id="0" name=""/>
        <dsp:cNvSpPr/>
      </dsp:nvSpPr>
      <dsp:spPr>
        <a:xfrm>
          <a:off x="5007965" y="48835"/>
          <a:ext cx="1516716" cy="910029"/>
        </a:xfrm>
        <a:prstGeom prst="rect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Connecticut</a:t>
          </a:r>
        </a:p>
      </dsp:txBody>
      <dsp:txXfrm>
        <a:off x="5007965" y="48835"/>
        <a:ext cx="1516716" cy="910029"/>
      </dsp:txXfrm>
    </dsp:sp>
    <dsp:sp modelId="{F18FDA70-D5BD-4E9C-89B4-DF1B93FCF343}">
      <dsp:nvSpPr>
        <dsp:cNvPr id="0" name=""/>
        <dsp:cNvSpPr/>
      </dsp:nvSpPr>
      <dsp:spPr>
        <a:xfrm>
          <a:off x="6676353" y="48835"/>
          <a:ext cx="1516716" cy="910029"/>
        </a:xfrm>
        <a:prstGeom prst="rect">
          <a:avLst/>
        </a:prstGeom>
        <a:solidFill>
          <a:schemeClr val="accent2">
            <a:hueOff val="1040338"/>
            <a:satOff val="-1298"/>
            <a:lumOff val="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District of Columbia (DC)</a:t>
          </a:r>
        </a:p>
      </dsp:txBody>
      <dsp:txXfrm>
        <a:off x="6676353" y="48835"/>
        <a:ext cx="1516716" cy="910029"/>
      </dsp:txXfrm>
    </dsp:sp>
    <dsp:sp modelId="{F01BB3B6-8ECD-4E64-8BAA-68A7432AFC4A}">
      <dsp:nvSpPr>
        <dsp:cNvPr id="0" name=""/>
        <dsp:cNvSpPr/>
      </dsp:nvSpPr>
      <dsp:spPr>
        <a:xfrm>
          <a:off x="2801" y="1110536"/>
          <a:ext cx="1516716" cy="910029"/>
        </a:xfrm>
        <a:prstGeom prst="rect">
          <a:avLst/>
        </a:prstGeom>
        <a:solidFill>
          <a:schemeClr val="accent2">
            <a:hueOff val="1300422"/>
            <a:satOff val="-1622"/>
            <a:lumOff val="3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Idaho</a:t>
          </a:r>
        </a:p>
      </dsp:txBody>
      <dsp:txXfrm>
        <a:off x="2801" y="1110536"/>
        <a:ext cx="1516716" cy="910029"/>
      </dsp:txXfrm>
    </dsp:sp>
    <dsp:sp modelId="{82FC64D1-E4F9-449C-9639-A211C8FD6AA6}">
      <dsp:nvSpPr>
        <dsp:cNvPr id="0" name=""/>
        <dsp:cNvSpPr/>
      </dsp:nvSpPr>
      <dsp:spPr>
        <a:xfrm>
          <a:off x="1671189" y="1110536"/>
          <a:ext cx="1516716" cy="910029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Kentucky</a:t>
          </a:r>
        </a:p>
      </dsp:txBody>
      <dsp:txXfrm>
        <a:off x="1671189" y="1110536"/>
        <a:ext cx="1516716" cy="910029"/>
      </dsp:txXfrm>
    </dsp:sp>
    <dsp:sp modelId="{6173347F-F066-486D-8388-7D3FB4C2856C}">
      <dsp:nvSpPr>
        <dsp:cNvPr id="0" name=""/>
        <dsp:cNvSpPr/>
      </dsp:nvSpPr>
      <dsp:spPr>
        <a:xfrm>
          <a:off x="3339577" y="1110536"/>
          <a:ext cx="1516716" cy="910029"/>
        </a:xfrm>
        <a:prstGeom prst="rect">
          <a:avLst/>
        </a:prstGeom>
        <a:solidFill>
          <a:schemeClr val="accent2">
            <a:hueOff val="1820591"/>
            <a:satOff val="-2271"/>
            <a:lumOff val="5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Maine</a:t>
          </a:r>
        </a:p>
      </dsp:txBody>
      <dsp:txXfrm>
        <a:off x="3339577" y="1110536"/>
        <a:ext cx="1516716" cy="910029"/>
      </dsp:txXfrm>
    </dsp:sp>
    <dsp:sp modelId="{6BE8369D-BF91-4540-A011-965A9551D5F9}">
      <dsp:nvSpPr>
        <dsp:cNvPr id="0" name=""/>
        <dsp:cNvSpPr/>
      </dsp:nvSpPr>
      <dsp:spPr>
        <a:xfrm>
          <a:off x="5007965" y="1110536"/>
          <a:ext cx="1516716" cy="910029"/>
        </a:xfrm>
        <a:prstGeom prst="rect">
          <a:avLst/>
        </a:prstGeom>
        <a:solidFill>
          <a:schemeClr val="accent2">
            <a:hueOff val="2080675"/>
            <a:satOff val="-2595"/>
            <a:lumOff val="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Maryland</a:t>
          </a:r>
        </a:p>
      </dsp:txBody>
      <dsp:txXfrm>
        <a:off x="5007965" y="1110536"/>
        <a:ext cx="1516716" cy="910029"/>
      </dsp:txXfrm>
    </dsp:sp>
    <dsp:sp modelId="{BCFD4AAB-5AED-4DDE-8862-DD4D01B15838}">
      <dsp:nvSpPr>
        <dsp:cNvPr id="0" name=""/>
        <dsp:cNvSpPr/>
      </dsp:nvSpPr>
      <dsp:spPr>
        <a:xfrm>
          <a:off x="6676353" y="1110536"/>
          <a:ext cx="1516716" cy="910029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Massachusetts</a:t>
          </a:r>
        </a:p>
      </dsp:txBody>
      <dsp:txXfrm>
        <a:off x="6676353" y="1110536"/>
        <a:ext cx="1516716" cy="910029"/>
      </dsp:txXfrm>
    </dsp:sp>
    <dsp:sp modelId="{FB625884-DFB4-476B-AABF-7DE9A42800DE}">
      <dsp:nvSpPr>
        <dsp:cNvPr id="0" name=""/>
        <dsp:cNvSpPr/>
      </dsp:nvSpPr>
      <dsp:spPr>
        <a:xfrm>
          <a:off x="2801" y="2172238"/>
          <a:ext cx="1516716" cy="910029"/>
        </a:xfrm>
        <a:prstGeom prst="rect">
          <a:avLst/>
        </a:prstGeom>
        <a:solidFill>
          <a:schemeClr val="accent2">
            <a:hueOff val="2600844"/>
            <a:satOff val="-3244"/>
            <a:lumOff val="7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Minnesota</a:t>
          </a:r>
        </a:p>
      </dsp:txBody>
      <dsp:txXfrm>
        <a:off x="2801" y="2172238"/>
        <a:ext cx="1516716" cy="910029"/>
      </dsp:txXfrm>
    </dsp:sp>
    <dsp:sp modelId="{37E1293F-49D5-4AC1-99B2-8BEF61428CFA}">
      <dsp:nvSpPr>
        <dsp:cNvPr id="0" name=""/>
        <dsp:cNvSpPr/>
      </dsp:nvSpPr>
      <dsp:spPr>
        <a:xfrm>
          <a:off x="1671189" y="2172238"/>
          <a:ext cx="1516716" cy="910029"/>
        </a:xfrm>
        <a:prstGeom prst="rect">
          <a:avLst/>
        </a:prstGeom>
        <a:solidFill>
          <a:schemeClr val="accent2">
            <a:hueOff val="2860928"/>
            <a:satOff val="-3568"/>
            <a:lumOff val="8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Nevada</a:t>
          </a:r>
        </a:p>
      </dsp:txBody>
      <dsp:txXfrm>
        <a:off x="1671189" y="2172238"/>
        <a:ext cx="1516716" cy="910029"/>
      </dsp:txXfrm>
    </dsp:sp>
    <dsp:sp modelId="{356AEB8D-D552-4890-BE4F-1AE0CFE529D1}">
      <dsp:nvSpPr>
        <dsp:cNvPr id="0" name=""/>
        <dsp:cNvSpPr/>
      </dsp:nvSpPr>
      <dsp:spPr>
        <a:xfrm>
          <a:off x="3339577" y="2172238"/>
          <a:ext cx="1516716" cy="910029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New Jersey</a:t>
          </a:r>
        </a:p>
      </dsp:txBody>
      <dsp:txXfrm>
        <a:off x="3339577" y="2172238"/>
        <a:ext cx="1516716" cy="910029"/>
      </dsp:txXfrm>
    </dsp:sp>
    <dsp:sp modelId="{C8EC5786-1D29-4284-A6AB-01ED7B3A8B5D}">
      <dsp:nvSpPr>
        <dsp:cNvPr id="0" name=""/>
        <dsp:cNvSpPr/>
      </dsp:nvSpPr>
      <dsp:spPr>
        <a:xfrm>
          <a:off x="5007965" y="2172238"/>
          <a:ext cx="1516716" cy="910029"/>
        </a:xfrm>
        <a:prstGeom prst="rect">
          <a:avLst/>
        </a:prstGeom>
        <a:solidFill>
          <a:schemeClr val="accent2">
            <a:hueOff val="3381097"/>
            <a:satOff val="-4217"/>
            <a:lumOff val="9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New Mexico</a:t>
          </a:r>
        </a:p>
      </dsp:txBody>
      <dsp:txXfrm>
        <a:off x="5007965" y="2172238"/>
        <a:ext cx="1516716" cy="910029"/>
      </dsp:txXfrm>
    </dsp:sp>
    <dsp:sp modelId="{24878EBD-53B0-40ED-9125-46A81CA91BD5}">
      <dsp:nvSpPr>
        <dsp:cNvPr id="0" name=""/>
        <dsp:cNvSpPr/>
      </dsp:nvSpPr>
      <dsp:spPr>
        <a:xfrm>
          <a:off x="6676353" y="2172238"/>
          <a:ext cx="1516716" cy="910029"/>
        </a:xfrm>
        <a:prstGeom prst="rect">
          <a:avLst/>
        </a:prstGeom>
        <a:solidFill>
          <a:schemeClr val="accent2">
            <a:hueOff val="3641181"/>
            <a:satOff val="-4541"/>
            <a:lumOff val="10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New York</a:t>
          </a:r>
        </a:p>
      </dsp:txBody>
      <dsp:txXfrm>
        <a:off x="6676353" y="2172238"/>
        <a:ext cx="1516716" cy="910029"/>
      </dsp:txXfrm>
    </dsp:sp>
    <dsp:sp modelId="{0A6B4521-13EC-49F7-B33C-406F8990D43A}">
      <dsp:nvSpPr>
        <dsp:cNvPr id="0" name=""/>
        <dsp:cNvSpPr/>
      </dsp:nvSpPr>
      <dsp:spPr>
        <a:xfrm>
          <a:off x="836995" y="3233939"/>
          <a:ext cx="1516716" cy="910029"/>
        </a:xfrm>
        <a:prstGeom prst="rect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Pennsylvania</a:t>
          </a:r>
        </a:p>
      </dsp:txBody>
      <dsp:txXfrm>
        <a:off x="836995" y="3233939"/>
        <a:ext cx="1516716" cy="910029"/>
      </dsp:txXfrm>
    </dsp:sp>
    <dsp:sp modelId="{5393137B-CB0D-4A51-966B-95583716CCB5}">
      <dsp:nvSpPr>
        <dsp:cNvPr id="0" name=""/>
        <dsp:cNvSpPr/>
      </dsp:nvSpPr>
      <dsp:spPr>
        <a:xfrm>
          <a:off x="2505383" y="3233939"/>
          <a:ext cx="1516716" cy="910029"/>
        </a:xfrm>
        <a:prstGeom prst="rect">
          <a:avLst/>
        </a:prstGeom>
        <a:solidFill>
          <a:schemeClr val="accent2">
            <a:hueOff val="4161350"/>
            <a:satOff val="-5190"/>
            <a:lumOff val="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Rhode Island</a:t>
          </a:r>
        </a:p>
      </dsp:txBody>
      <dsp:txXfrm>
        <a:off x="2505383" y="3233939"/>
        <a:ext cx="1516716" cy="910029"/>
      </dsp:txXfrm>
    </dsp:sp>
    <dsp:sp modelId="{57E8C217-5A1B-420F-AAE7-F022CE6DA16A}">
      <dsp:nvSpPr>
        <dsp:cNvPr id="0" name=""/>
        <dsp:cNvSpPr/>
      </dsp:nvSpPr>
      <dsp:spPr>
        <a:xfrm>
          <a:off x="4173771" y="3233939"/>
          <a:ext cx="1516716" cy="910029"/>
        </a:xfrm>
        <a:prstGeom prst="rect">
          <a:avLst/>
        </a:prstGeom>
        <a:solidFill>
          <a:schemeClr val="accent2">
            <a:hueOff val="4421434"/>
            <a:satOff val="-5515"/>
            <a:lumOff val="12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Vermont</a:t>
          </a:r>
        </a:p>
      </dsp:txBody>
      <dsp:txXfrm>
        <a:off x="4173771" y="3233939"/>
        <a:ext cx="1516716" cy="910029"/>
      </dsp:txXfrm>
    </dsp:sp>
    <dsp:sp modelId="{4D002F0E-A9CD-4BAB-A274-762B70C938A2}">
      <dsp:nvSpPr>
        <dsp:cNvPr id="0" name=""/>
        <dsp:cNvSpPr/>
      </dsp:nvSpPr>
      <dsp:spPr>
        <a:xfrm>
          <a:off x="5842159" y="3233939"/>
          <a:ext cx="1516716" cy="91002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Washington</a:t>
          </a:r>
        </a:p>
      </dsp:txBody>
      <dsp:txXfrm>
        <a:off x="5842159" y="3233939"/>
        <a:ext cx="1516716" cy="910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1.jpg">
            <a:extLst>
              <a:ext uri="{FF2B5EF4-FFF2-40B4-BE49-F238E27FC236}">
                <a16:creationId xmlns:a16="http://schemas.microsoft.com/office/drawing/2014/main" id="{5400357B-1201-C9E2-A4F2-EA7D36BB38C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6977" y="1126401"/>
            <a:ext cx="7210048" cy="2199064"/>
          </a:xfrm>
          <a:prstGeom prst="rect">
            <a:avLst/>
          </a:prstGeom>
        </p:spPr>
      </p:pic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5400"/>
              <a:t>State Health Insurance Exchanges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300"/>
              <a:t>Desk Guide: SBEs, SBE-FPs, and FFEs</a:t>
            </a:r>
          </a:p>
          <a:p>
            <a:pPr algn="l">
              <a:lnSpc>
                <a:spcPct val="90000"/>
              </a:lnSpc>
            </a:pPr>
            <a:r>
              <a:rPr lang="en-US" sz="1300"/>
              <a:t>Prepared by: Jennelle Bratcher</a:t>
            </a:r>
          </a:p>
          <a:p>
            <a:pPr algn="l">
              <a:lnSpc>
                <a:spcPct val="90000"/>
              </a:lnSpc>
            </a:pPr>
            <a:r>
              <a:rPr lang="en-US" sz="1300"/>
              <a:t>Date: October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States Using State-Based Exchanges (SBEs)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A3EDC0-C45B-3F9C-2094-5FF05535D1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03885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/>
              <a:t>States Using the State-Based Exchange on the Federal Platform (SBE-FP)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These states manage their own marketplace but use the federal platform (Healthcare.gov) for enrollment and eligibility.</a:t>
            </a:r>
          </a:p>
          <a:p>
            <a:endParaRPr lang="en-US" sz="2100" dirty="0"/>
          </a:p>
          <a:p>
            <a:pPr marL="0" indent="0">
              <a:buNone/>
            </a:pPr>
            <a:r>
              <a:rPr lang="en-US" sz="2100" dirty="0"/>
              <a:t>• Arkansas</a:t>
            </a:r>
          </a:p>
          <a:p>
            <a:pPr marL="0" indent="0">
              <a:buNone/>
            </a:pPr>
            <a:r>
              <a:rPr lang="en-US" sz="2100" dirty="0"/>
              <a:t>• Oregon</a:t>
            </a:r>
          </a:p>
          <a:p>
            <a:pPr marL="0" indent="0">
              <a:buNone/>
            </a:pPr>
            <a:r>
              <a:rPr lang="en-US" sz="2100" dirty="0"/>
              <a:t>• Virginia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6FD7672-78BE-4D6F-A711-2CDB79B5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8496" y="323519"/>
            <a:ext cx="3242924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1969" y="806364"/>
            <a:ext cx="2515977" cy="284741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States Using the Federally Facilitated Exchange (FFE)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1969" y="3703250"/>
            <a:ext cx="1826631" cy="11227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3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states rely entirely on Healthcare.gov to manage their health insurance marketplace.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F04E33-0BB4-D860-DA01-8636AD33D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756824"/>
              </p:ext>
            </p:extLst>
          </p:nvPr>
        </p:nvGraphicFramePr>
        <p:xfrm>
          <a:off x="972418" y="1664982"/>
          <a:ext cx="4203478" cy="3510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9311">
                  <a:extLst>
                    <a:ext uri="{9D8B030D-6E8A-4147-A177-3AD203B41FA5}">
                      <a16:colId xmlns:a16="http://schemas.microsoft.com/office/drawing/2014/main" val="1176755801"/>
                    </a:ext>
                  </a:extLst>
                </a:gridCol>
                <a:gridCol w="1367486">
                  <a:extLst>
                    <a:ext uri="{9D8B030D-6E8A-4147-A177-3AD203B41FA5}">
                      <a16:colId xmlns:a16="http://schemas.microsoft.com/office/drawing/2014/main" val="3590513078"/>
                    </a:ext>
                  </a:extLst>
                </a:gridCol>
                <a:gridCol w="1466681">
                  <a:extLst>
                    <a:ext uri="{9D8B030D-6E8A-4147-A177-3AD203B41FA5}">
                      <a16:colId xmlns:a16="http://schemas.microsoft.com/office/drawing/2014/main" val="2819865396"/>
                    </a:ext>
                  </a:extLst>
                </a:gridCol>
              </a:tblGrid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Alabama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Alaska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Arizona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3655891312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Delaware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Florida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Georgia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815574132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Hawaii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Illinois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Indiana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3648999579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Iowa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Kansas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Louisiana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964118584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Michigan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Mississippi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Missouri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4134113571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Montana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Nebraska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New Hampshire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1634410089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North Carolina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North Dakota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Ohio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3538412339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Oklahoma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South Carolina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South Dakota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4109678995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Tennessee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Texas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Utah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2680666998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West Virginia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/>
                        <a:t>Wisconsin</a:t>
                      </a:r>
                    </a:p>
                    <a:p>
                      <a:endParaRPr lang="en-US" sz="900"/>
                    </a:p>
                  </a:txBody>
                  <a:tcPr marL="65010" marR="65010" marT="32505" marB="32505"/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Wyoming</a:t>
                      </a:r>
                    </a:p>
                  </a:txBody>
                  <a:tcPr marL="65010" marR="65010" marT="32505" marB="32505"/>
                </a:tc>
                <a:extLst>
                  <a:ext uri="{0D108BD9-81ED-4DB2-BD59-A6C34878D82A}">
                    <a16:rowId xmlns:a16="http://schemas.microsoft.com/office/drawing/2014/main" val="89446495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183</Words>
  <Application>Microsoft Office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State Health Insurance Exchanges</vt:lpstr>
      <vt:lpstr>States Using State-Based Exchanges (SBEs)</vt:lpstr>
      <vt:lpstr>States Using the State-Based Exchange on the Federal Platform (SBE-FP)</vt:lpstr>
      <vt:lpstr>States Using the Federally Facilitated Exchange (FFE)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Jennelle Bratcher</cp:lastModifiedBy>
  <cp:revision>2</cp:revision>
  <dcterms:created xsi:type="dcterms:W3CDTF">2013-01-27T09:14:16Z</dcterms:created>
  <dcterms:modified xsi:type="dcterms:W3CDTF">2024-10-02T19:17:16Z</dcterms:modified>
  <cp:category/>
</cp:coreProperties>
</file>